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 id="2147483997" r:id="rId2"/>
  </p:sldMasterIdLst>
  <p:notesMasterIdLst>
    <p:notesMasterId r:id="rId10"/>
  </p:notesMasterIdLst>
  <p:handoutMasterIdLst>
    <p:handoutMasterId r:id="rId11"/>
  </p:handoutMasterIdLst>
  <p:sldIdLst>
    <p:sldId id="256" r:id="rId3"/>
    <p:sldId id="260" r:id="rId4"/>
    <p:sldId id="258" r:id="rId5"/>
    <p:sldId id="321" r:id="rId6"/>
    <p:sldId id="259" r:id="rId7"/>
    <p:sldId id="323" r:id="rId8"/>
    <p:sldId id="32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F4FE36-3B2D-1E3A-9217-0E785698B478}" name="Zinatelli, Paolo (He/Him) (CAB)" initials="ZP((" userId="S::Paolo.Zinatelli@ontario.ca::715e3828-980c-422d-99f9-5ed32d4e965b" providerId="AD"/>
  <p188:author id="{8D6E6E44-6F5A-C1EE-9B21-E8D930A05B0F}" name="Greenfield, Sara M. (MAG)" initials="G(" userId="S::sara.greenfield@ontario.ca::6c931f65-597d-4c85-832c-32bd29e2e219" providerId="AD"/>
  <p188:author id="{D7346098-2F21-5D0C-27A0-C409ED0E8AD0}" name="Taylor, Emma (MAG)" initials="TE(" userId="S::Emma.Taylor@ontario.ca::b5483d87-3bad-46a5-9b48-75e568b23464" providerId="AD"/>
  <p188:author id="{4A9EA3DF-83C5-C3DA-90CF-29F929F7B263}" name="Durando, Lidia (She/Her) (TBS)" initials="DL((" userId="S::Lidia.Durando@ontario.ca::e3008988-6cea-42ee-b661-a3208eb072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ley, Dana (TBS)" initials="MD(" lastIdx="8" clrIdx="0">
    <p:extLst>
      <p:ext uri="{19B8F6BF-5375-455C-9EA6-DF929625EA0E}">
        <p15:presenceInfo xmlns:p15="http://schemas.microsoft.com/office/powerpoint/2012/main" userId="S::Dana.Marley@ontario.ca::d6b99d86-0d8f-4c0e-bbfb-86a9629ad832" providerId="AD"/>
      </p:ext>
    </p:extLst>
  </p:cmAuthor>
  <p:cmAuthor id="2" name="McIntosh, Margaret" initials="MM" lastIdx="5" clrIdx="1">
    <p:extLst>
      <p:ext uri="{19B8F6BF-5375-455C-9EA6-DF929625EA0E}">
        <p15:presenceInfo xmlns:p15="http://schemas.microsoft.com/office/powerpoint/2012/main" userId="S::margaret.mcintosh@justice.gc.ca::a8c23bba-1d6e-4ea5-8806-b574bda52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A6"/>
    <a:srgbClr val="90CCE2"/>
    <a:srgbClr val="128BB6"/>
    <a:srgbClr val="A6D7E8"/>
    <a:srgbClr val="34A0C6"/>
    <a:srgbClr val="E84221"/>
    <a:srgbClr val="F15922"/>
    <a:srgbClr val="F68764"/>
    <a:srgbClr val="F6835D"/>
    <a:srgbClr val="F89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2" y="8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7-24T09:52:05.913" idx="5">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6821E1-6C93-4A49-9F80-B69AA9C964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67ADEF4-071A-47AE-BD37-0AEBB4C0A0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4894CD-FD55-4E9E-A915-2B73B636C744}" type="datetimeFigureOut">
              <a:rPr lang="en-CA" smtClean="0"/>
              <a:t>2024-07-24</a:t>
            </a:fld>
            <a:endParaRPr lang="en-CA"/>
          </a:p>
        </p:txBody>
      </p:sp>
      <p:sp>
        <p:nvSpPr>
          <p:cNvPr id="4" name="Footer Placeholder 3">
            <a:extLst>
              <a:ext uri="{FF2B5EF4-FFF2-40B4-BE49-F238E27FC236}">
                <a16:creationId xmlns:a16="http://schemas.microsoft.com/office/drawing/2014/main" id="{7DB15156-55A4-414B-8FB4-03B29CB886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78D0418-69DE-4987-AE82-F215981188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B16A08-633B-4D98-9429-3F70647FF8C0}" type="slidenum">
              <a:rPr lang="en-CA" smtClean="0"/>
              <a:t>‹#›</a:t>
            </a:fld>
            <a:endParaRPr lang="en-CA"/>
          </a:p>
        </p:txBody>
      </p:sp>
    </p:spTree>
    <p:extLst>
      <p:ext uri="{BB962C8B-B14F-4D97-AF65-F5344CB8AC3E}">
        <p14:creationId xmlns:p14="http://schemas.microsoft.com/office/powerpoint/2010/main" val="402649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1E8D-483E-441D-9E09-E544974B623A}" type="datetimeFigureOut">
              <a:rPr lang="en-CA" smtClean="0"/>
              <a:t>2024-07-24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B5AF9-F61A-4CBD-B224-33ED2CDB1DD8}" type="slidenum">
              <a:rPr lang="en-CA" smtClean="0"/>
              <a:t>‹#›</a:t>
            </a:fld>
            <a:endParaRPr lang="en-CA"/>
          </a:p>
        </p:txBody>
      </p:sp>
    </p:spTree>
    <p:extLst>
      <p:ext uri="{BB962C8B-B14F-4D97-AF65-F5344CB8AC3E}">
        <p14:creationId xmlns:p14="http://schemas.microsoft.com/office/powerpoint/2010/main" val="158393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882F19-8979-91CA-4E8F-ECAED1AAD5C6}"/>
              </a:ext>
            </a:extLst>
          </p:cNvPr>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45893" t="19364"/>
          <a:stretch/>
        </p:blipFill>
        <p:spPr>
          <a:xfrm>
            <a:off x="0" y="6847"/>
            <a:ext cx="3353885" cy="6170010"/>
          </a:xfrm>
          <a:prstGeom prst="rect">
            <a:avLst/>
          </a:prstGeom>
        </p:spPr>
      </p:pic>
      <p:sp>
        <p:nvSpPr>
          <p:cNvPr id="8" name="Freeform: Shape 7">
            <a:extLst>
              <a:ext uri="{FF2B5EF4-FFF2-40B4-BE49-F238E27FC236}">
                <a16:creationId xmlns:a16="http://schemas.microsoft.com/office/drawing/2014/main" id="{3DCC1CFC-3687-37DF-CED0-CD54554B79F3}"/>
              </a:ext>
            </a:extLst>
          </p:cNvPr>
          <p:cNvSpPr/>
          <p:nvPr/>
        </p:nvSpPr>
        <p:spPr>
          <a:xfrm>
            <a:off x="10" y="3046423"/>
            <a:ext cx="3465029" cy="2764608"/>
          </a:xfrm>
          <a:custGeom>
            <a:avLst/>
            <a:gdLst>
              <a:gd name="connsiteX0" fmla="*/ 0 w 3353874"/>
              <a:gd name="connsiteY0" fmla="*/ 0 h 2655096"/>
              <a:gd name="connsiteX1" fmla="*/ 0 w 3353874"/>
              <a:gd name="connsiteY1" fmla="*/ 2655096 h 2655096"/>
              <a:gd name="connsiteX2" fmla="*/ 2572116 w 3353874"/>
              <a:gd name="connsiteY2" fmla="*/ 2655096 h 2655096"/>
              <a:gd name="connsiteX3" fmla="*/ 3353875 w 3353874"/>
              <a:gd name="connsiteY3" fmla="*/ 456862 h 2655096"/>
              <a:gd name="connsiteX4" fmla="*/ 0 w 3353874"/>
              <a:gd name="connsiteY4" fmla="*/ 0 h 265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874" h="2655096">
                <a:moveTo>
                  <a:pt x="0" y="0"/>
                </a:moveTo>
                <a:lnTo>
                  <a:pt x="0" y="2655096"/>
                </a:lnTo>
                <a:lnTo>
                  <a:pt x="2572116" y="2655096"/>
                </a:lnTo>
                <a:cubicBezTo>
                  <a:pt x="2890047" y="1946479"/>
                  <a:pt x="3146320" y="1213523"/>
                  <a:pt x="3353875" y="456862"/>
                </a:cubicBezTo>
                <a:cubicBezTo>
                  <a:pt x="2257497" y="174794"/>
                  <a:pt x="1131933" y="21471"/>
                  <a:pt x="0" y="0"/>
                </a:cubicBezTo>
                <a:close/>
              </a:path>
            </a:pathLst>
          </a:custGeom>
          <a:solidFill>
            <a:srgbClr val="90CCE2">
              <a:alpha val="64706"/>
            </a:srgbClr>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pic>
        <p:nvPicPr>
          <p:cNvPr id="6" name="Picture 5">
            <a:extLst>
              <a:ext uri="{FF2B5EF4-FFF2-40B4-BE49-F238E27FC236}">
                <a16:creationId xmlns:a16="http://schemas.microsoft.com/office/drawing/2014/main" id="{16CDAC08-A59F-60FE-6830-163D5F307716}"/>
              </a:ext>
            </a:extLst>
          </p:cNvPr>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4164" r="11586" b="34117"/>
          <a:stretch/>
        </p:blipFill>
        <p:spPr>
          <a:xfrm>
            <a:off x="4474429" y="0"/>
            <a:ext cx="7716217" cy="6641734"/>
          </a:xfrm>
          <a:prstGeom prst="rect">
            <a:avLst/>
          </a:prstGeom>
        </p:spPr>
      </p:pic>
      <p:sp>
        <p:nvSpPr>
          <p:cNvPr id="11" name="Freeform: Shape 10">
            <a:extLst>
              <a:ext uri="{FF2B5EF4-FFF2-40B4-BE49-F238E27FC236}">
                <a16:creationId xmlns:a16="http://schemas.microsoft.com/office/drawing/2014/main" id="{18148B57-F9E2-B769-CD1C-9D09A352AE2A}"/>
              </a:ext>
            </a:extLst>
          </p:cNvPr>
          <p:cNvSpPr/>
          <p:nvPr/>
        </p:nvSpPr>
        <p:spPr>
          <a:xfrm>
            <a:off x="4585584" y="-20493"/>
            <a:ext cx="7606416" cy="5745420"/>
          </a:xfrm>
          <a:custGeom>
            <a:avLst/>
            <a:gdLst>
              <a:gd name="connsiteX0" fmla="*/ 0 w 7558778"/>
              <a:gd name="connsiteY0" fmla="*/ 0 h 5704939"/>
              <a:gd name="connsiteX1" fmla="*/ 3010063 w 7558778"/>
              <a:gd name="connsiteY1" fmla="*/ 1121872 h 5704939"/>
              <a:gd name="connsiteX2" fmla="*/ 2059443 w 7558778"/>
              <a:gd name="connsiteY2" fmla="*/ 5704939 h 5704939"/>
              <a:gd name="connsiteX3" fmla="*/ 7558779 w 7558778"/>
              <a:gd name="connsiteY3" fmla="*/ 5704939 h 5704939"/>
              <a:gd name="connsiteX4" fmla="*/ 7558779 w 7558778"/>
              <a:gd name="connsiteY4" fmla="*/ 0 h 5704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778" h="5704939">
                <a:moveTo>
                  <a:pt x="0" y="0"/>
                </a:moveTo>
                <a:cubicBezTo>
                  <a:pt x="1034232" y="285363"/>
                  <a:pt x="2041441" y="660757"/>
                  <a:pt x="3010063" y="1121872"/>
                </a:cubicBezTo>
                <a:cubicBezTo>
                  <a:pt x="2886621" y="2655730"/>
                  <a:pt x="2577698" y="4198969"/>
                  <a:pt x="2059443" y="5704939"/>
                </a:cubicBezTo>
                <a:lnTo>
                  <a:pt x="7558779" y="5704939"/>
                </a:lnTo>
                <a:lnTo>
                  <a:pt x="7558779" y="0"/>
                </a:lnTo>
                <a:close/>
              </a:path>
            </a:pathLst>
          </a:custGeom>
          <a:solidFill>
            <a:srgbClr val="90CCE2">
              <a:alpha val="65098"/>
            </a:srgbClr>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pic>
        <p:nvPicPr>
          <p:cNvPr id="9" name="Picture 8">
            <a:extLst>
              <a:ext uri="{FF2B5EF4-FFF2-40B4-BE49-F238E27FC236}">
                <a16:creationId xmlns:a16="http://schemas.microsoft.com/office/drawing/2014/main" id="{985C379A-8322-6814-3A3E-BEEC79FE8F9D}"/>
              </a:ext>
            </a:extLst>
          </p:cNvPr>
          <p:cNvPicPr>
            <a:picLocks noChangeAspect="1"/>
          </p:cNvPicPr>
          <p:nvPr userDrawn="1"/>
        </p:nvPicPr>
        <p:blipFill rotWithShape="1">
          <a:blip r:embed="rId3">
            <a:duotone>
              <a:schemeClr val="accent4">
                <a:shade val="45000"/>
                <a:satMod val="135000"/>
              </a:schemeClr>
              <a:prstClr val="white"/>
            </a:duotone>
          </a:blip>
          <a:srcRect l="14776" r="42467" b="91755"/>
          <a:stretch/>
        </p:blipFill>
        <p:spPr>
          <a:xfrm>
            <a:off x="1852550" y="5710774"/>
            <a:ext cx="4958499" cy="1166745"/>
          </a:xfrm>
          <a:prstGeom prst="rect">
            <a:avLst/>
          </a:prstGeom>
        </p:spPr>
      </p:pic>
      <p:sp>
        <p:nvSpPr>
          <p:cNvPr id="16" name="Freeform: Shape 15">
            <a:extLst>
              <a:ext uri="{FF2B5EF4-FFF2-40B4-BE49-F238E27FC236}">
                <a16:creationId xmlns:a16="http://schemas.microsoft.com/office/drawing/2014/main" id="{FC42A65F-B37B-E4E7-F74F-9AC8C1D0AE12}"/>
              </a:ext>
            </a:extLst>
          </p:cNvPr>
          <p:cNvSpPr/>
          <p:nvPr/>
        </p:nvSpPr>
        <p:spPr>
          <a:xfrm>
            <a:off x="1955863" y="5711696"/>
            <a:ext cx="4751871" cy="1166745"/>
          </a:xfrm>
          <a:custGeom>
            <a:avLst/>
            <a:gdLst>
              <a:gd name="connsiteX0" fmla="*/ 582704 w 4698545"/>
              <a:gd name="connsiteY0" fmla="*/ 0 h 1146717"/>
              <a:gd name="connsiteX1" fmla="*/ 0 w 4698545"/>
              <a:gd name="connsiteY1" fmla="*/ 1146718 h 1146717"/>
              <a:gd name="connsiteX2" fmla="*/ 4259457 w 4698545"/>
              <a:gd name="connsiteY2" fmla="*/ 1146718 h 1146717"/>
              <a:gd name="connsiteX3" fmla="*/ 4698546 w 4698545"/>
              <a:gd name="connsiteY3" fmla="*/ 0 h 1146717"/>
            </a:gdLst>
            <a:ahLst/>
            <a:cxnLst>
              <a:cxn ang="0">
                <a:pos x="connsiteX0" y="connsiteY0"/>
              </a:cxn>
              <a:cxn ang="0">
                <a:pos x="connsiteX1" y="connsiteY1"/>
              </a:cxn>
              <a:cxn ang="0">
                <a:pos x="connsiteX2" y="connsiteY2"/>
              </a:cxn>
              <a:cxn ang="0">
                <a:pos x="connsiteX3" y="connsiteY3"/>
              </a:cxn>
            </a:cxnLst>
            <a:rect l="l" t="t" r="r" b="b"/>
            <a:pathLst>
              <a:path w="4698545" h="1146717">
                <a:moveTo>
                  <a:pt x="582704" y="0"/>
                </a:moveTo>
                <a:cubicBezTo>
                  <a:pt x="408133" y="389423"/>
                  <a:pt x="213899" y="771662"/>
                  <a:pt x="0" y="1146718"/>
                </a:cubicBezTo>
                <a:lnTo>
                  <a:pt x="4259457" y="1146718"/>
                </a:lnTo>
                <a:cubicBezTo>
                  <a:pt x="4420156" y="767436"/>
                  <a:pt x="4566519" y="385197"/>
                  <a:pt x="4698546" y="0"/>
                </a:cubicBezTo>
                <a:close/>
              </a:path>
            </a:pathLst>
          </a:custGeom>
          <a:solidFill>
            <a:srgbClr val="90CCE2">
              <a:alpha val="85098"/>
            </a:srgbClr>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sp>
        <p:nvSpPr>
          <p:cNvPr id="12" name="Freeform: Shape 11">
            <a:extLst>
              <a:ext uri="{FF2B5EF4-FFF2-40B4-BE49-F238E27FC236}">
                <a16:creationId xmlns:a16="http://schemas.microsoft.com/office/drawing/2014/main" id="{927132CF-B00F-9ABF-6B89-299C07EF0E14}"/>
              </a:ext>
            </a:extLst>
          </p:cNvPr>
          <p:cNvSpPr/>
          <p:nvPr/>
        </p:nvSpPr>
        <p:spPr>
          <a:xfrm>
            <a:off x="6254591" y="5703928"/>
            <a:ext cx="5938677" cy="1166746"/>
          </a:xfrm>
          <a:custGeom>
            <a:avLst/>
            <a:gdLst>
              <a:gd name="connsiteX0" fmla="*/ 0 w 5938677"/>
              <a:gd name="connsiteY0" fmla="*/ 1147225 h 1147224"/>
              <a:gd name="connsiteX1" fmla="*/ 5938677 w 5938677"/>
              <a:gd name="connsiteY1" fmla="*/ 1147225 h 1147224"/>
              <a:gd name="connsiteX2" fmla="*/ 5938677 w 5938677"/>
              <a:gd name="connsiteY2" fmla="*/ 0 h 1147224"/>
              <a:gd name="connsiteX3" fmla="*/ 439216 w 5938677"/>
              <a:gd name="connsiteY3" fmla="*/ 0 h 1147224"/>
              <a:gd name="connsiteX4" fmla="*/ 0 w 5938677"/>
              <a:gd name="connsiteY4" fmla="*/ 1147225 h 114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677" h="1147224">
                <a:moveTo>
                  <a:pt x="0" y="1147225"/>
                </a:moveTo>
                <a:lnTo>
                  <a:pt x="5938677" y="1147225"/>
                </a:lnTo>
                <a:lnTo>
                  <a:pt x="5938677" y="0"/>
                </a:lnTo>
                <a:lnTo>
                  <a:pt x="439216" y="0"/>
                </a:lnTo>
                <a:cubicBezTo>
                  <a:pt x="306597" y="385366"/>
                  <a:pt x="160192" y="767775"/>
                  <a:pt x="0" y="1147225"/>
                </a:cubicBezTo>
                <a:close/>
              </a:path>
            </a:pathLst>
          </a:custGeom>
          <a:solidFill>
            <a:srgbClr val="231F20"/>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sp>
        <p:nvSpPr>
          <p:cNvPr id="14" name="Freeform: Shape 13">
            <a:extLst>
              <a:ext uri="{FF2B5EF4-FFF2-40B4-BE49-F238E27FC236}">
                <a16:creationId xmlns:a16="http://schemas.microsoft.com/office/drawing/2014/main" id="{0EA3F1F6-92F9-2617-574C-ED444E5CE8E9}"/>
              </a:ext>
            </a:extLst>
          </p:cNvPr>
          <p:cNvSpPr/>
          <p:nvPr/>
        </p:nvSpPr>
        <p:spPr>
          <a:xfrm>
            <a:off x="13" y="5703929"/>
            <a:ext cx="2572496" cy="1166746"/>
          </a:xfrm>
          <a:custGeom>
            <a:avLst/>
            <a:gdLst>
              <a:gd name="connsiteX0" fmla="*/ 0 w 2572496"/>
              <a:gd name="connsiteY0" fmla="*/ 1146718 h 1146717"/>
              <a:gd name="connsiteX1" fmla="*/ 1988905 w 2572496"/>
              <a:gd name="connsiteY1" fmla="*/ 1146718 h 1146717"/>
              <a:gd name="connsiteX2" fmla="*/ 2572497 w 2572496"/>
              <a:gd name="connsiteY2" fmla="*/ 0 h 1146717"/>
              <a:gd name="connsiteX3" fmla="*/ 0 w 2572496"/>
              <a:gd name="connsiteY3" fmla="*/ 0 h 1146717"/>
            </a:gdLst>
            <a:ahLst/>
            <a:cxnLst>
              <a:cxn ang="0">
                <a:pos x="connsiteX0" y="connsiteY0"/>
              </a:cxn>
              <a:cxn ang="0">
                <a:pos x="connsiteX1" y="connsiteY1"/>
              </a:cxn>
              <a:cxn ang="0">
                <a:pos x="connsiteX2" y="connsiteY2"/>
              </a:cxn>
              <a:cxn ang="0">
                <a:pos x="connsiteX3" y="connsiteY3"/>
              </a:cxn>
            </a:cxnLst>
            <a:rect l="l" t="t" r="r" b="b"/>
            <a:pathLst>
              <a:path w="2572496" h="1146717">
                <a:moveTo>
                  <a:pt x="0" y="1146718"/>
                </a:moveTo>
                <a:lnTo>
                  <a:pt x="1988905" y="1146718"/>
                </a:lnTo>
                <a:cubicBezTo>
                  <a:pt x="2203650" y="771662"/>
                  <a:pt x="2398180" y="389423"/>
                  <a:pt x="2572497" y="0"/>
                </a:cubicBezTo>
                <a:lnTo>
                  <a:pt x="0" y="0"/>
                </a:lnTo>
                <a:close/>
              </a:path>
            </a:pathLst>
          </a:custGeom>
          <a:solidFill>
            <a:srgbClr val="231F20"/>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sp>
        <p:nvSpPr>
          <p:cNvPr id="15" name="Freeform: Shape 14">
            <a:extLst>
              <a:ext uri="{FF2B5EF4-FFF2-40B4-BE49-F238E27FC236}">
                <a16:creationId xmlns:a16="http://schemas.microsoft.com/office/drawing/2014/main" id="{05ACEB52-690C-C929-F052-94795B26415B}"/>
              </a:ext>
            </a:extLst>
          </p:cNvPr>
          <p:cNvSpPr/>
          <p:nvPr/>
        </p:nvSpPr>
        <p:spPr>
          <a:xfrm>
            <a:off x="0" y="-15742"/>
            <a:ext cx="7643229" cy="5731772"/>
          </a:xfrm>
          <a:custGeom>
            <a:avLst/>
            <a:gdLst>
              <a:gd name="connsiteX0" fmla="*/ 0 w 7641876"/>
              <a:gd name="connsiteY0" fmla="*/ 3049336 h 5704432"/>
              <a:gd name="connsiteX1" fmla="*/ 3353875 w 7641876"/>
              <a:gd name="connsiteY1" fmla="*/ 3505690 h 5704432"/>
              <a:gd name="connsiteX2" fmla="*/ 2572116 w 7641876"/>
              <a:gd name="connsiteY2" fmla="*/ 5704432 h 5704432"/>
              <a:gd name="connsiteX3" fmla="*/ 6691257 w 7641876"/>
              <a:gd name="connsiteY3" fmla="*/ 5704432 h 5704432"/>
              <a:gd name="connsiteX4" fmla="*/ 7641876 w 7641876"/>
              <a:gd name="connsiteY4" fmla="*/ 1121365 h 5704432"/>
              <a:gd name="connsiteX5" fmla="*/ 4631813 w 7641876"/>
              <a:gd name="connsiteY5" fmla="*/ 0 h 5704432"/>
              <a:gd name="connsiteX6" fmla="*/ 0 w 7641876"/>
              <a:gd name="connsiteY6" fmla="*/ 0 h 570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1876" h="5704432">
                <a:moveTo>
                  <a:pt x="0" y="3049336"/>
                </a:moveTo>
                <a:cubicBezTo>
                  <a:pt x="1131914" y="3070641"/>
                  <a:pt x="2257477" y="3223794"/>
                  <a:pt x="3353875" y="3505690"/>
                </a:cubicBezTo>
                <a:cubicBezTo>
                  <a:pt x="3146319" y="4262859"/>
                  <a:pt x="2890047" y="4995815"/>
                  <a:pt x="2572116" y="5704432"/>
                </a:cubicBezTo>
                <a:lnTo>
                  <a:pt x="6691257" y="5704432"/>
                </a:lnTo>
                <a:cubicBezTo>
                  <a:pt x="7209512" y="4198462"/>
                  <a:pt x="7518434" y="2654843"/>
                  <a:pt x="7641876" y="1121365"/>
                </a:cubicBezTo>
                <a:cubicBezTo>
                  <a:pt x="6673237" y="660423"/>
                  <a:pt x="5666029" y="285199"/>
                  <a:pt x="4631813" y="0"/>
                </a:cubicBezTo>
                <a:lnTo>
                  <a:pt x="0" y="0"/>
                </a:lnTo>
                <a:close/>
              </a:path>
            </a:pathLst>
          </a:custGeom>
          <a:solidFill>
            <a:srgbClr val="128BB6"/>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sp>
        <p:nvSpPr>
          <p:cNvPr id="2" name="Title 1"/>
          <p:cNvSpPr>
            <a:spLocks noGrp="1"/>
          </p:cNvSpPr>
          <p:nvPr>
            <p:ph type="ctrTitle"/>
          </p:nvPr>
        </p:nvSpPr>
        <p:spPr>
          <a:xfrm>
            <a:off x="463060" y="747225"/>
            <a:ext cx="6672000" cy="1667984"/>
          </a:xfrm>
        </p:spPr>
        <p:txBody>
          <a:bodyPr anchor="t">
            <a:normAutofit/>
          </a:bodyPr>
          <a:lstStyle>
            <a:lvl1pPr algn="l">
              <a:defRPr sz="4000">
                <a:solidFill>
                  <a:srgbClr val="FFFFFF"/>
                </a:solidFill>
                <a:latin typeface="Raleway" panose="00000500000000000000" pitchFamily="50" charset="0"/>
              </a:defRPr>
            </a:lvl1pPr>
          </a:lstStyle>
          <a:p>
            <a:endParaRPr lang="en-US"/>
          </a:p>
        </p:txBody>
      </p:sp>
      <p:sp>
        <p:nvSpPr>
          <p:cNvPr id="3" name="Subtitle 2"/>
          <p:cNvSpPr>
            <a:spLocks noGrp="1"/>
          </p:cNvSpPr>
          <p:nvPr>
            <p:ph type="subTitle" idx="1"/>
          </p:nvPr>
        </p:nvSpPr>
        <p:spPr>
          <a:xfrm>
            <a:off x="463060" y="2505809"/>
            <a:ext cx="6672000" cy="2426676"/>
          </a:xfrm>
        </p:spPr>
        <p:txBody>
          <a:bodyPr anchor="t"/>
          <a:lstStyle>
            <a:lvl1pPr marL="0" indent="0" algn="l">
              <a:buNone/>
              <a:defRPr sz="2400">
                <a:solidFill>
                  <a:srgbClr val="FFFFFF"/>
                </a:solidFill>
                <a:latin typeface="Raleway" panose="00000500000000000000" pitchFamily="50"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Text Placeholder 5">
            <a:extLst>
              <a:ext uri="{FF2B5EF4-FFF2-40B4-BE49-F238E27FC236}">
                <a16:creationId xmlns:a16="http://schemas.microsoft.com/office/drawing/2014/main" id="{68874B61-9598-9445-9CBD-4043317562F2}"/>
              </a:ext>
            </a:extLst>
          </p:cNvPr>
          <p:cNvSpPr>
            <a:spLocks noGrp="1"/>
          </p:cNvSpPr>
          <p:nvPr>
            <p:ph type="body" sz="quarter" idx="13" hasCustomPrompt="1"/>
          </p:nvPr>
        </p:nvSpPr>
        <p:spPr>
          <a:xfrm>
            <a:off x="463063" y="355485"/>
            <a:ext cx="6686652" cy="383075"/>
          </a:xfrm>
        </p:spPr>
        <p:txBody>
          <a:bodyPr>
            <a:normAutofit/>
          </a:bodyPr>
          <a:lstStyle>
            <a:lvl1pPr marL="0" indent="0">
              <a:buNone/>
              <a:defRPr sz="1200">
                <a:solidFill>
                  <a:srgbClr val="FFFFFF"/>
                </a:solidFill>
                <a:latin typeface="Raleway" panose="00000500000000000000" pitchFamily="50" charset="0"/>
              </a:defRPr>
            </a:lvl1pPr>
            <a:lvl2pPr marL="457178" indent="0">
              <a:buNone/>
              <a:defRPr/>
            </a:lvl2pPr>
          </a:lstStyle>
          <a:p>
            <a:pPr lvl="0"/>
            <a:r>
              <a:rPr lang="en-US"/>
              <a:t>Ministry of the Attorney General – Indigenous Justice Division</a:t>
            </a:r>
          </a:p>
        </p:txBody>
      </p:sp>
      <p:sp>
        <p:nvSpPr>
          <p:cNvPr id="13" name="Slide Number Placeholder 5">
            <a:extLst>
              <a:ext uri="{FF2B5EF4-FFF2-40B4-BE49-F238E27FC236}">
                <a16:creationId xmlns:a16="http://schemas.microsoft.com/office/drawing/2014/main" id="{C4854175-F1B1-7D4F-A73B-91105A852046}"/>
              </a:ext>
            </a:extLst>
          </p:cNvPr>
          <p:cNvSpPr>
            <a:spLocks noGrp="1"/>
          </p:cNvSpPr>
          <p:nvPr>
            <p:ph type="sldNum" sz="quarter" idx="12"/>
          </p:nvPr>
        </p:nvSpPr>
        <p:spPr>
          <a:xfrm>
            <a:off x="463060" y="6276609"/>
            <a:ext cx="511637" cy="365125"/>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AA33A2-411E-8443-83D0-3263C24E97A5}" type="slidenum">
              <a:rPr kumimoji="0" lang="en-US" sz="1200" b="0" i="0" u="none" strike="noStrike" kern="1200" cap="none" spc="0" normalizeH="0" baseline="0" noProof="0" smtClean="0">
                <a:ln>
                  <a:noFill/>
                </a:ln>
                <a:solidFill>
                  <a:srgbClr val="FFFFFF"/>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Raleway"/>
              <a:ea typeface="+mn-ea"/>
              <a:cs typeface="+mn-cs"/>
            </a:endParaRPr>
          </a:p>
        </p:txBody>
      </p:sp>
      <p:sp>
        <p:nvSpPr>
          <p:cNvPr id="5" name="Footer Placeholder 4"/>
          <p:cNvSpPr>
            <a:spLocks noGrp="1"/>
          </p:cNvSpPr>
          <p:nvPr>
            <p:ph type="ftr" sz="quarter" idx="11"/>
          </p:nvPr>
        </p:nvSpPr>
        <p:spPr>
          <a:xfrm>
            <a:off x="974701" y="6276609"/>
            <a:ext cx="3357551" cy="365125"/>
          </a:xfrm>
          <a:prstGeom prst="rect">
            <a:avLst/>
          </a:prstGeom>
        </p:spPr>
        <p:txBody>
          <a:bodyPr anchor="ctr"/>
          <a:lstStyle>
            <a:lvl1pPr algn="r">
              <a:defRPr sz="1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225352166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463061" y="365127"/>
            <a:ext cx="11275647" cy="1036291"/>
          </a:xfrm>
        </p:spPr>
        <p:txBody>
          <a:bodyPr/>
          <a:lstStyle/>
          <a:p>
            <a:r>
              <a:rPr lang="en-US"/>
              <a:t>Click to edit Master title style</a:t>
            </a:r>
          </a:p>
        </p:txBody>
      </p:sp>
      <p:sp>
        <p:nvSpPr>
          <p:cNvPr id="7" name="Text Placeholder">
            <a:extLst>
              <a:ext uri="{FF2B5EF4-FFF2-40B4-BE49-F238E27FC236}">
                <a16:creationId xmlns:a16="http://schemas.microsoft.com/office/drawing/2014/main" id="{47AFB0C2-B125-9F48-90CE-0FB88C8BDF93}"/>
              </a:ext>
            </a:extLst>
          </p:cNvPr>
          <p:cNvSpPr>
            <a:spLocks noGrp="1"/>
          </p:cNvSpPr>
          <p:nvPr>
            <p:ph type="body" idx="13"/>
          </p:nvPr>
        </p:nvSpPr>
        <p:spPr>
          <a:xfrm>
            <a:off x="463061" y="1482165"/>
            <a:ext cx="11275647"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p:cNvSpPr>
            <a:spLocks noGrp="1"/>
          </p:cNvSpPr>
          <p:nvPr>
            <p:ph idx="1"/>
          </p:nvPr>
        </p:nvSpPr>
        <p:spPr>
          <a:xfrm>
            <a:off x="463062" y="2029618"/>
            <a:ext cx="11275645" cy="3905475"/>
          </a:xfrm>
        </p:spPr>
        <p:txBody>
          <a:bodyPr>
            <a:normAutofit/>
          </a:bodyPr>
          <a:lstStyle>
            <a:lvl1pPr>
              <a:buClr>
                <a:schemeClr val="tx1"/>
              </a:buClr>
              <a:buSzPct val="75000"/>
              <a:defRPr sz="1800"/>
            </a:lvl1pPr>
            <a:lvl2pPr>
              <a:buClr>
                <a:schemeClr val="tx1"/>
              </a:buClr>
              <a:buSzPct val="75000"/>
              <a:defRPr sz="1800"/>
            </a:lvl2pPr>
            <a:lvl3pPr>
              <a:buClr>
                <a:schemeClr val="tx1"/>
              </a:buClr>
              <a:buSzPct val="75000"/>
              <a:defRPr sz="1800"/>
            </a:lvl3pPr>
            <a:lvl4pPr>
              <a:buClr>
                <a:schemeClr val="tx1"/>
              </a:buClr>
              <a:buSzPct val="75000"/>
              <a:defRPr sz="1800"/>
            </a:lvl4pPr>
            <a:lvl5pPr>
              <a:buClr>
                <a:schemeClr val="tx1"/>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pPr/>
              <a:t>‹#›</a:t>
            </a:fld>
            <a:endParaRPr lang="en-US"/>
          </a:p>
        </p:txBody>
      </p:sp>
      <p:sp>
        <p:nvSpPr>
          <p:cNvPr id="8" name="Footer Placeholder">
            <a:extLst>
              <a:ext uri="{FF2B5EF4-FFF2-40B4-BE49-F238E27FC236}">
                <a16:creationId xmlns:a16="http://schemas.microsoft.com/office/drawing/2014/main" id="{EC7D52AC-6145-1E49-BEEA-A922291252E2}"/>
              </a:ext>
            </a:extLst>
          </p:cNvPr>
          <p:cNvSpPr>
            <a:spLocks noGrp="1"/>
          </p:cNvSpPr>
          <p:nvPr>
            <p:ph type="ftr" sz="quarter" idx="11"/>
          </p:nvPr>
        </p:nvSpPr>
        <p:spPr>
          <a:xfrm>
            <a:off x="1148861" y="6276603"/>
            <a:ext cx="3357551" cy="365125"/>
          </a:xfrm>
          <a:prstGeom prst="rect">
            <a:avLst/>
          </a:prstGeom>
        </p:spPr>
        <p:txBody>
          <a:bodyPr anchor="ctr"/>
          <a:lstStyle>
            <a:lvl1pPr algn="r">
              <a:defRPr sz="1200">
                <a:solidFill>
                  <a:schemeClr val="tx1"/>
                </a:solidFill>
              </a:defRPr>
            </a:lvl1pPr>
          </a:lstStyle>
          <a:p>
            <a:pPr algn="l"/>
            <a:endParaRPr lang="en-US"/>
          </a:p>
        </p:txBody>
      </p:sp>
    </p:spTree>
    <p:extLst>
      <p:ext uri="{BB962C8B-B14F-4D97-AF65-F5344CB8AC3E}">
        <p14:creationId xmlns:p14="http://schemas.microsoft.com/office/powerpoint/2010/main" val="99853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DE7CAB5-76F1-762E-E778-56B4BD30CA98}"/>
              </a:ext>
            </a:extLst>
          </p:cNvPr>
          <p:cNvSpPr>
            <a:spLocks noGrp="1"/>
          </p:cNvSpPr>
          <p:nvPr>
            <p:ph type="title" hasCustomPrompt="1"/>
          </p:nvPr>
        </p:nvSpPr>
        <p:spPr>
          <a:xfrm>
            <a:off x="463060" y="1607856"/>
            <a:ext cx="5525501" cy="1325563"/>
          </a:xfrm>
        </p:spPr>
        <p:txBody>
          <a:bodyPr anchor="ctr"/>
          <a:lstStyle>
            <a:lvl1pPr>
              <a:defRPr>
                <a:latin typeface="Raleway" panose="00000500000000000000" pitchFamily="50" charset="0"/>
              </a:defRPr>
            </a:lvl1pPr>
          </a:lstStyle>
          <a:p>
            <a:r>
              <a:rPr lang="en-US"/>
              <a:t>Enter title here</a:t>
            </a:r>
            <a:endParaRPr lang="en-CA"/>
          </a:p>
        </p:txBody>
      </p:sp>
      <p:sp>
        <p:nvSpPr>
          <p:cNvPr id="6" name="Content Placeholder">
            <a:extLst>
              <a:ext uri="{FF2B5EF4-FFF2-40B4-BE49-F238E27FC236}">
                <a16:creationId xmlns:a16="http://schemas.microsoft.com/office/drawing/2014/main" id="{A8B11C53-1189-060A-4229-536277E82A45}"/>
              </a:ext>
            </a:extLst>
          </p:cNvPr>
          <p:cNvSpPr>
            <a:spLocks noGrp="1"/>
          </p:cNvSpPr>
          <p:nvPr>
            <p:ph sz="quarter" idx="12"/>
          </p:nvPr>
        </p:nvSpPr>
        <p:spPr>
          <a:xfrm>
            <a:off x="463061" y="3236976"/>
            <a:ext cx="5525502" cy="2736070"/>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Picture Placeholder">
            <a:extLst>
              <a:ext uri="{FF2B5EF4-FFF2-40B4-BE49-F238E27FC236}">
                <a16:creationId xmlns:a16="http://schemas.microsoft.com/office/drawing/2014/main" id="{7434AECD-1D13-AD57-DFD3-FB64DB25C5FB}"/>
              </a:ext>
            </a:extLst>
          </p:cNvPr>
          <p:cNvSpPr>
            <a:spLocks noGrp="1"/>
          </p:cNvSpPr>
          <p:nvPr>
            <p:ph type="pic" sz="quarter" idx="13" hasCustomPrompt="1"/>
          </p:nvPr>
        </p:nvSpPr>
        <p:spPr>
          <a:xfrm>
            <a:off x="6504039" y="0"/>
            <a:ext cx="5687961" cy="6858000"/>
          </a:xfrm>
        </p:spPr>
        <p:txBody>
          <a:bodyPr anchor="ctr"/>
          <a:lstStyle>
            <a:lvl1pPr algn="ctr">
              <a:defRPr>
                <a:latin typeface="Arial" panose="020B0604020202020204" pitchFamily="34" charset="0"/>
                <a:cs typeface="Arial" panose="020B0604020202020204" pitchFamily="34" charset="0"/>
              </a:defRPr>
            </a:lvl1pPr>
          </a:lstStyle>
          <a:p>
            <a:r>
              <a:rPr lang="en-US"/>
              <a:t>Insert your picture here</a:t>
            </a:r>
            <a:endParaRPr lang="en-CA"/>
          </a:p>
        </p:txBody>
      </p:sp>
      <p:pic>
        <p:nvPicPr>
          <p:cNvPr id="7" name="Logo" hidden="1">
            <a:extLst>
              <a:ext uri="{FF2B5EF4-FFF2-40B4-BE49-F238E27FC236}">
                <a16:creationId xmlns:a16="http://schemas.microsoft.com/office/drawing/2014/main" id="{EF573596-C283-63B3-8567-D3AF5D1E67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
        <p:nvSpPr>
          <p:cNvPr id="4" name="Footer Placeholder">
            <a:extLst>
              <a:ext uri="{FF2B5EF4-FFF2-40B4-BE49-F238E27FC236}">
                <a16:creationId xmlns:a16="http://schemas.microsoft.com/office/drawing/2014/main" id="{E9D73B15-F2A7-DF5F-6864-3EB18FA6EE3F}"/>
              </a:ext>
            </a:extLst>
          </p:cNvPr>
          <p:cNvSpPr>
            <a:spLocks noGrp="1"/>
          </p:cNvSpPr>
          <p:nvPr>
            <p:ph type="ftr" sz="quarter" idx="14"/>
          </p:nvPr>
        </p:nvSpPr>
        <p:spPr/>
        <p:txBody>
          <a:bodyPr/>
          <a:lstStyle/>
          <a:p>
            <a:pPr algn="l"/>
            <a:endParaRPr lang="en-US"/>
          </a:p>
        </p:txBody>
      </p:sp>
      <p:sp>
        <p:nvSpPr>
          <p:cNvPr id="5" name="Slide Number Placeholder">
            <a:extLst>
              <a:ext uri="{FF2B5EF4-FFF2-40B4-BE49-F238E27FC236}">
                <a16:creationId xmlns:a16="http://schemas.microsoft.com/office/drawing/2014/main" id="{550202D0-BAD7-5E8F-8DE4-1879342657A4}"/>
              </a:ext>
            </a:extLst>
          </p:cNvPr>
          <p:cNvSpPr>
            <a:spLocks noGrp="1"/>
          </p:cNvSpPr>
          <p:nvPr>
            <p:ph type="sldNum" sz="quarter" idx="15"/>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886508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978D8F2-3BBF-5893-9F49-C57E6C77E5BF}"/>
              </a:ext>
            </a:extLst>
          </p:cNvPr>
          <p:cNvSpPr>
            <a:spLocks noGrp="1"/>
          </p:cNvSpPr>
          <p:nvPr>
            <p:ph type="title" hasCustomPrompt="1"/>
          </p:nvPr>
        </p:nvSpPr>
        <p:spPr>
          <a:xfrm>
            <a:off x="463061" y="365127"/>
            <a:ext cx="11275647" cy="608267"/>
          </a:xfrm>
        </p:spPr>
        <p:txBody>
          <a:bodyPr/>
          <a:lstStyle>
            <a:lvl1pPr>
              <a:defRPr>
                <a:latin typeface="Raleway" panose="00000500000000000000" pitchFamily="50" charset="0"/>
              </a:defRPr>
            </a:lvl1pPr>
          </a:lstStyle>
          <a:p>
            <a:r>
              <a:rPr lang="en-US"/>
              <a:t>Enter title here</a:t>
            </a:r>
            <a:endParaRPr lang="en-CA"/>
          </a:p>
        </p:txBody>
      </p:sp>
      <p:sp>
        <p:nvSpPr>
          <p:cNvPr id="7" name="Content Placeholder 1">
            <a:extLst>
              <a:ext uri="{FF2B5EF4-FFF2-40B4-BE49-F238E27FC236}">
                <a16:creationId xmlns:a16="http://schemas.microsoft.com/office/drawing/2014/main" id="{CE1BC0A5-BE1B-05AD-F285-B2F9585F3D4C}"/>
              </a:ext>
            </a:extLst>
          </p:cNvPr>
          <p:cNvSpPr>
            <a:spLocks noGrp="1"/>
          </p:cNvSpPr>
          <p:nvPr>
            <p:ph sz="quarter" idx="13"/>
          </p:nvPr>
        </p:nvSpPr>
        <p:spPr>
          <a:xfrm>
            <a:off x="463550" y="1644715"/>
            <a:ext cx="5421313" cy="352424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2">
            <a:extLst>
              <a:ext uri="{FF2B5EF4-FFF2-40B4-BE49-F238E27FC236}">
                <a16:creationId xmlns:a16="http://schemas.microsoft.com/office/drawing/2014/main" id="{6DA91231-848C-BF91-A0CC-A9A376D28674}"/>
              </a:ext>
            </a:extLst>
          </p:cNvPr>
          <p:cNvSpPr>
            <a:spLocks noGrp="1"/>
          </p:cNvSpPr>
          <p:nvPr>
            <p:ph sz="quarter" idx="15"/>
          </p:nvPr>
        </p:nvSpPr>
        <p:spPr>
          <a:xfrm>
            <a:off x="6307137" y="1644715"/>
            <a:ext cx="5421313" cy="352424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3">
            <a:extLst>
              <a:ext uri="{FF2B5EF4-FFF2-40B4-BE49-F238E27FC236}">
                <a16:creationId xmlns:a16="http://schemas.microsoft.com/office/drawing/2014/main" id="{024DF93B-69FF-EF58-4C78-91102A877B03}"/>
              </a:ext>
            </a:extLst>
          </p:cNvPr>
          <p:cNvSpPr>
            <a:spLocks noGrp="1"/>
          </p:cNvSpPr>
          <p:nvPr>
            <p:ph sz="quarter" idx="16"/>
          </p:nvPr>
        </p:nvSpPr>
        <p:spPr>
          <a:xfrm>
            <a:off x="463550" y="5517642"/>
            <a:ext cx="11274425" cy="501650"/>
          </a:xfrm>
        </p:spPr>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a:extLst>
              <a:ext uri="{FF2B5EF4-FFF2-40B4-BE49-F238E27FC236}">
                <a16:creationId xmlns:a16="http://schemas.microsoft.com/office/drawing/2014/main" id="{4267FE8C-D147-12FC-FF64-2DF67B8F4AFF}"/>
              </a:ext>
            </a:extLst>
          </p:cNvPr>
          <p:cNvSpPr>
            <a:spLocks noGrp="1"/>
          </p:cNvSpPr>
          <p:nvPr>
            <p:ph type="ftr" sz="quarter" idx="17"/>
          </p:nvPr>
        </p:nvSpPr>
        <p:spPr/>
        <p:txBody>
          <a:bodyPr/>
          <a:lstStyle/>
          <a:p>
            <a:pPr algn="l"/>
            <a:endParaRPr lang="en-US"/>
          </a:p>
        </p:txBody>
      </p:sp>
      <p:sp>
        <p:nvSpPr>
          <p:cNvPr id="8" name="Slide Number Placeholder">
            <a:extLst>
              <a:ext uri="{FF2B5EF4-FFF2-40B4-BE49-F238E27FC236}">
                <a16:creationId xmlns:a16="http://schemas.microsoft.com/office/drawing/2014/main" id="{010B5830-2E49-F7C1-6FA7-2954149622A8}"/>
              </a:ext>
            </a:extLst>
          </p:cNvPr>
          <p:cNvSpPr>
            <a:spLocks noGrp="1"/>
          </p:cNvSpPr>
          <p:nvPr>
            <p:ph type="sldNum" sz="quarter" idx="18"/>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3495498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7D271776-806F-4BF0-C483-4628B9E3EE68}"/>
              </a:ext>
            </a:extLst>
          </p:cNvPr>
          <p:cNvSpPr>
            <a:spLocks noGrp="1"/>
          </p:cNvSpPr>
          <p:nvPr>
            <p:ph type="title"/>
          </p:nvPr>
        </p:nvSpPr>
        <p:spPr/>
        <p:txBody>
          <a:bodyPr/>
          <a:lstStyle/>
          <a:p>
            <a:r>
              <a:rPr lang="en-US"/>
              <a:t>Click to edit Master title style</a:t>
            </a:r>
          </a:p>
        </p:txBody>
      </p:sp>
      <p:sp>
        <p:nvSpPr>
          <p:cNvPr id="3" name="Picture Placeholder 1">
            <a:extLst>
              <a:ext uri="{FF2B5EF4-FFF2-40B4-BE49-F238E27FC236}">
                <a16:creationId xmlns:a16="http://schemas.microsoft.com/office/drawing/2014/main" id="{0A6ED839-57B8-740B-2BD2-384A52296766}"/>
              </a:ext>
            </a:extLst>
          </p:cNvPr>
          <p:cNvSpPr>
            <a:spLocks noGrp="1"/>
          </p:cNvSpPr>
          <p:nvPr>
            <p:ph type="pic" sz="quarter" idx="11"/>
          </p:nvPr>
        </p:nvSpPr>
        <p:spPr>
          <a:xfrm>
            <a:off x="432198" y="1488433"/>
            <a:ext cx="1005840" cy="1005840"/>
          </a:xfrm>
        </p:spPr>
      </p:sp>
      <p:cxnSp>
        <p:nvCxnSpPr>
          <p:cNvPr id="40" name="Straight Connector 1">
            <a:extLst>
              <a:ext uri="{FF2B5EF4-FFF2-40B4-BE49-F238E27FC236}">
                <a16:creationId xmlns:a16="http://schemas.microsoft.com/office/drawing/2014/main" id="{3801ECC8-E5E3-4A48-B44B-CA4A2C472C48}"/>
              </a:ext>
              <a:ext uri="{C183D7F6-B498-43B3-948B-1728B52AA6E4}">
                <adec:decorative xmlns:adec="http://schemas.microsoft.com/office/drawing/2017/decorative" val="1"/>
              </a:ext>
            </a:extLst>
          </p:cNvPr>
          <p:cNvCxnSpPr>
            <a:cxnSpLocks/>
          </p:cNvCxnSpPr>
          <p:nvPr userDrawn="1"/>
        </p:nvCxnSpPr>
        <p:spPr>
          <a:xfrm>
            <a:off x="1258634" y="2635594"/>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22" name="Shape 1">
            <a:extLst>
              <a:ext uri="{FF2B5EF4-FFF2-40B4-BE49-F238E27FC236}">
                <a16:creationId xmlns:a16="http://schemas.microsoft.com/office/drawing/2014/main" id="{DE335C3C-3C39-40AD-8EF5-2074AA87DB1F}"/>
              </a:ext>
            </a:extLst>
          </p:cNvPr>
          <p:cNvSpPr>
            <a:spLocks/>
          </p:cNvSpPr>
          <p:nvPr/>
        </p:nvSpPr>
        <p:spPr bwMode="auto">
          <a:xfrm>
            <a:off x="307912"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rgbClr val="90CCE2"/>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sp>
        <p:nvSpPr>
          <p:cNvPr id="4" name="Text Placeholder 1">
            <a:extLst>
              <a:ext uri="{FF2B5EF4-FFF2-40B4-BE49-F238E27FC236}">
                <a16:creationId xmlns:a16="http://schemas.microsoft.com/office/drawing/2014/main" id="{7B808F02-24B0-939A-D373-C9FE42CFD828}"/>
              </a:ext>
            </a:extLst>
          </p:cNvPr>
          <p:cNvSpPr>
            <a:spLocks noGrp="1"/>
          </p:cNvSpPr>
          <p:nvPr>
            <p:ph type="body" sz="quarter" idx="17"/>
          </p:nvPr>
        </p:nvSpPr>
        <p:spPr>
          <a:xfrm>
            <a:off x="225329" y="4295632"/>
            <a:ext cx="1920240" cy="1920240"/>
          </a:xfrm>
        </p:spPr>
        <p:txBody>
          <a:bodyPr>
            <a:normAutofit/>
          </a:bodyPr>
          <a:lstStyle>
            <a:lvl1pPr>
              <a:defRPr sz="1800">
                <a:latin typeface="+mn-lt"/>
              </a:defRPr>
            </a:lvl1pPr>
          </a:lstStyle>
          <a:p>
            <a:pPr lvl="0"/>
            <a:r>
              <a:rPr lang="en-US"/>
              <a:t>Click to edit Master text styles</a:t>
            </a:r>
          </a:p>
        </p:txBody>
      </p:sp>
      <p:sp>
        <p:nvSpPr>
          <p:cNvPr id="5" name="Picture Placeholder 2">
            <a:extLst>
              <a:ext uri="{FF2B5EF4-FFF2-40B4-BE49-F238E27FC236}">
                <a16:creationId xmlns:a16="http://schemas.microsoft.com/office/drawing/2014/main" id="{F7393EB4-0D8B-3E94-C99D-1B3C99CCE78E}"/>
              </a:ext>
            </a:extLst>
          </p:cNvPr>
          <p:cNvSpPr>
            <a:spLocks noGrp="1"/>
          </p:cNvSpPr>
          <p:nvPr>
            <p:ph type="pic" sz="quarter" idx="18"/>
          </p:nvPr>
        </p:nvSpPr>
        <p:spPr>
          <a:xfrm>
            <a:off x="2553535" y="5184553"/>
            <a:ext cx="1005840" cy="1005840"/>
          </a:xfrm>
        </p:spPr>
      </p:sp>
      <p:cxnSp>
        <p:nvCxnSpPr>
          <p:cNvPr id="54" name="Straight Connector 2">
            <a:extLst>
              <a:ext uri="{FF2B5EF4-FFF2-40B4-BE49-F238E27FC236}">
                <a16:creationId xmlns:a16="http://schemas.microsoft.com/office/drawing/2014/main" id="{88C7E376-57EF-D48F-14D0-C233BECAEEFA}"/>
              </a:ext>
              <a:ext uri="{C183D7F6-B498-43B3-948B-1728B52AA6E4}">
                <adec:decorative xmlns:adec="http://schemas.microsoft.com/office/drawing/2017/decorative" val="1"/>
              </a:ext>
            </a:extLst>
          </p:cNvPr>
          <p:cNvCxnSpPr>
            <a:cxnSpLocks/>
          </p:cNvCxnSpPr>
          <p:nvPr userDrawn="1"/>
        </p:nvCxnSpPr>
        <p:spPr>
          <a:xfrm>
            <a:off x="3220437" y="4082008"/>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15" name="Shape 2">
            <a:extLst>
              <a:ext uri="{FF2B5EF4-FFF2-40B4-BE49-F238E27FC236}">
                <a16:creationId xmlns:a16="http://schemas.microsoft.com/office/drawing/2014/main" id="{2E797E4F-DE7C-509E-033A-4F51B1921AD3}"/>
              </a:ext>
            </a:extLst>
          </p:cNvPr>
          <p:cNvSpPr>
            <a:spLocks/>
          </p:cNvSpPr>
          <p:nvPr userDrawn="1"/>
        </p:nvSpPr>
        <p:spPr bwMode="auto">
          <a:xfrm>
            <a:off x="2252861"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rgbClr val="1080A6"/>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sp>
        <p:nvSpPr>
          <p:cNvPr id="7" name="Text Placeholder 2">
            <a:extLst>
              <a:ext uri="{FF2B5EF4-FFF2-40B4-BE49-F238E27FC236}">
                <a16:creationId xmlns:a16="http://schemas.microsoft.com/office/drawing/2014/main" id="{99755FA2-9919-75F2-1BDA-FEA71A33861C}"/>
              </a:ext>
            </a:extLst>
          </p:cNvPr>
          <p:cNvSpPr>
            <a:spLocks noGrp="1"/>
          </p:cNvSpPr>
          <p:nvPr>
            <p:ph type="body" sz="quarter" idx="12"/>
          </p:nvPr>
        </p:nvSpPr>
        <p:spPr>
          <a:xfrm>
            <a:off x="1793943" y="1458576"/>
            <a:ext cx="1920240" cy="1920240"/>
          </a:xfrm>
        </p:spPr>
        <p:txBody>
          <a:bodyPr>
            <a:normAutofit/>
          </a:bodyPr>
          <a:lstStyle>
            <a:lvl1pPr>
              <a:defRPr sz="1800">
                <a:latin typeface="+mn-lt"/>
              </a:defRPr>
            </a:lvl1pPr>
          </a:lstStyle>
          <a:p>
            <a:pPr lvl="0"/>
            <a:r>
              <a:rPr lang="en-US"/>
              <a:t>Click to edit Master text styles</a:t>
            </a:r>
          </a:p>
        </p:txBody>
      </p:sp>
      <p:sp>
        <p:nvSpPr>
          <p:cNvPr id="8" name="Picture Placeholder 3">
            <a:extLst>
              <a:ext uri="{FF2B5EF4-FFF2-40B4-BE49-F238E27FC236}">
                <a16:creationId xmlns:a16="http://schemas.microsoft.com/office/drawing/2014/main" id="{232790C4-3408-E1EF-A2B8-E15B30DEF948}"/>
              </a:ext>
            </a:extLst>
          </p:cNvPr>
          <p:cNvSpPr>
            <a:spLocks noGrp="1"/>
          </p:cNvSpPr>
          <p:nvPr>
            <p:ph type="pic" sz="quarter" idx="13"/>
          </p:nvPr>
        </p:nvSpPr>
        <p:spPr>
          <a:xfrm>
            <a:off x="4265477" y="1536632"/>
            <a:ext cx="1005840" cy="1005840"/>
          </a:xfrm>
        </p:spPr>
      </p:sp>
      <p:cxnSp>
        <p:nvCxnSpPr>
          <p:cNvPr id="43" name="Straight Connector 3">
            <a:extLst>
              <a:ext uri="{FF2B5EF4-FFF2-40B4-BE49-F238E27FC236}">
                <a16:creationId xmlns:a16="http://schemas.microsoft.com/office/drawing/2014/main" id="{E050AFF3-6244-81B4-0BE4-6FDED85E9D28}"/>
              </a:ext>
              <a:ext uri="{C183D7F6-B498-43B3-948B-1728B52AA6E4}">
                <adec:decorative xmlns:adec="http://schemas.microsoft.com/office/drawing/2017/decorative" val="1"/>
              </a:ext>
            </a:extLst>
          </p:cNvPr>
          <p:cNvCxnSpPr>
            <a:cxnSpLocks/>
          </p:cNvCxnSpPr>
          <p:nvPr userDrawn="1"/>
        </p:nvCxnSpPr>
        <p:spPr>
          <a:xfrm>
            <a:off x="5136440" y="2635594"/>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16" name="Shape 3">
            <a:extLst>
              <a:ext uri="{FF2B5EF4-FFF2-40B4-BE49-F238E27FC236}">
                <a16:creationId xmlns:a16="http://schemas.microsoft.com/office/drawing/2014/main" id="{1403D51B-16A4-44F7-8EDF-37AB99BCA257}"/>
              </a:ext>
            </a:extLst>
          </p:cNvPr>
          <p:cNvSpPr>
            <a:spLocks/>
          </p:cNvSpPr>
          <p:nvPr userDrawn="1"/>
        </p:nvSpPr>
        <p:spPr bwMode="auto">
          <a:xfrm>
            <a:off x="4197810"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rgbClr val="90CCE2"/>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sp>
        <p:nvSpPr>
          <p:cNvPr id="57" name="Text Placeholder 3">
            <a:extLst>
              <a:ext uri="{FF2B5EF4-FFF2-40B4-BE49-F238E27FC236}">
                <a16:creationId xmlns:a16="http://schemas.microsoft.com/office/drawing/2014/main" id="{54F16C76-579D-8177-CEB7-582B79E9E124}"/>
              </a:ext>
            </a:extLst>
          </p:cNvPr>
          <p:cNvSpPr>
            <a:spLocks noGrp="1"/>
          </p:cNvSpPr>
          <p:nvPr>
            <p:ph type="body" sz="quarter" idx="25"/>
          </p:nvPr>
        </p:nvSpPr>
        <p:spPr>
          <a:xfrm>
            <a:off x="4215438" y="4304768"/>
            <a:ext cx="1920240" cy="1920240"/>
          </a:xfrm>
        </p:spPr>
        <p:txBody>
          <a:bodyPr>
            <a:normAutofit/>
          </a:bodyPr>
          <a:lstStyle>
            <a:lvl1pPr>
              <a:defRPr sz="1800">
                <a:latin typeface="+mn-lt"/>
              </a:defRPr>
            </a:lvl1pPr>
          </a:lstStyle>
          <a:p>
            <a:pPr lvl="0"/>
            <a:r>
              <a:rPr lang="en-US"/>
              <a:t>Click to edit Master text styles</a:t>
            </a:r>
          </a:p>
        </p:txBody>
      </p:sp>
      <p:sp>
        <p:nvSpPr>
          <p:cNvPr id="39" name="Picture Placeholder 4">
            <a:extLst>
              <a:ext uri="{FF2B5EF4-FFF2-40B4-BE49-F238E27FC236}">
                <a16:creationId xmlns:a16="http://schemas.microsoft.com/office/drawing/2014/main" id="{314FC3FC-F0AF-9BC1-749D-FA5F7D3AF5A6}"/>
              </a:ext>
            </a:extLst>
          </p:cNvPr>
          <p:cNvSpPr>
            <a:spLocks noGrp="1"/>
          </p:cNvSpPr>
          <p:nvPr>
            <p:ph type="pic" sz="quarter" idx="20"/>
          </p:nvPr>
        </p:nvSpPr>
        <p:spPr>
          <a:xfrm>
            <a:off x="6422438" y="5126001"/>
            <a:ext cx="1005840" cy="1005840"/>
          </a:xfrm>
        </p:spPr>
      </p:sp>
      <p:cxnSp>
        <p:nvCxnSpPr>
          <p:cNvPr id="55" name="Straight Connector 4">
            <a:extLst>
              <a:ext uri="{FF2B5EF4-FFF2-40B4-BE49-F238E27FC236}">
                <a16:creationId xmlns:a16="http://schemas.microsoft.com/office/drawing/2014/main" id="{6E035B03-06F6-F499-48C9-09189144A6B7}"/>
              </a:ext>
              <a:ext uri="{C183D7F6-B498-43B3-948B-1728B52AA6E4}">
                <adec:decorative xmlns:adec="http://schemas.microsoft.com/office/drawing/2017/decorative" val="1"/>
              </a:ext>
            </a:extLst>
          </p:cNvPr>
          <p:cNvCxnSpPr>
            <a:cxnSpLocks/>
          </p:cNvCxnSpPr>
          <p:nvPr userDrawn="1"/>
        </p:nvCxnSpPr>
        <p:spPr>
          <a:xfrm>
            <a:off x="7110793" y="4082008"/>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17" name="Shape 4">
            <a:extLst>
              <a:ext uri="{FF2B5EF4-FFF2-40B4-BE49-F238E27FC236}">
                <a16:creationId xmlns:a16="http://schemas.microsoft.com/office/drawing/2014/main" id="{6EE8B3DE-6A97-6C24-ACD8-C1F03DCDAB8C}"/>
              </a:ext>
            </a:extLst>
          </p:cNvPr>
          <p:cNvSpPr>
            <a:spLocks/>
          </p:cNvSpPr>
          <p:nvPr userDrawn="1"/>
        </p:nvSpPr>
        <p:spPr bwMode="auto">
          <a:xfrm>
            <a:off x="6142759"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rgbClr val="1080A6"/>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sp>
        <p:nvSpPr>
          <p:cNvPr id="48" name="Text Placeholder 4">
            <a:extLst>
              <a:ext uri="{FF2B5EF4-FFF2-40B4-BE49-F238E27FC236}">
                <a16:creationId xmlns:a16="http://schemas.microsoft.com/office/drawing/2014/main" id="{0E805492-46C9-BC6C-1529-33304E9F2501}"/>
              </a:ext>
            </a:extLst>
          </p:cNvPr>
          <p:cNvSpPr>
            <a:spLocks noGrp="1"/>
          </p:cNvSpPr>
          <p:nvPr>
            <p:ph type="body" sz="quarter" idx="14"/>
          </p:nvPr>
        </p:nvSpPr>
        <p:spPr>
          <a:xfrm>
            <a:off x="5705914" y="1484047"/>
            <a:ext cx="1920240" cy="1920240"/>
          </a:xfrm>
        </p:spPr>
        <p:txBody>
          <a:bodyPr>
            <a:normAutofit/>
          </a:bodyPr>
          <a:lstStyle>
            <a:lvl1pPr>
              <a:defRPr sz="1800">
                <a:latin typeface="+mn-lt"/>
              </a:defRPr>
            </a:lvl1pPr>
          </a:lstStyle>
          <a:p>
            <a:pPr lvl="0"/>
            <a:r>
              <a:rPr lang="en-US"/>
              <a:t>Click to edit Master text styles</a:t>
            </a:r>
          </a:p>
        </p:txBody>
      </p:sp>
      <p:sp>
        <p:nvSpPr>
          <p:cNvPr id="49" name="Picture Placeholder 5">
            <a:extLst>
              <a:ext uri="{FF2B5EF4-FFF2-40B4-BE49-F238E27FC236}">
                <a16:creationId xmlns:a16="http://schemas.microsoft.com/office/drawing/2014/main" id="{E20E1FBC-1FAE-E5E9-9E55-2AA727DC7FF7}"/>
              </a:ext>
            </a:extLst>
          </p:cNvPr>
          <p:cNvSpPr>
            <a:spLocks noGrp="1"/>
          </p:cNvSpPr>
          <p:nvPr>
            <p:ph type="pic" sz="quarter" idx="15"/>
          </p:nvPr>
        </p:nvSpPr>
        <p:spPr>
          <a:xfrm>
            <a:off x="8232837" y="1536632"/>
            <a:ext cx="1005840" cy="1005840"/>
          </a:xfrm>
        </p:spPr>
      </p:sp>
      <p:cxnSp>
        <p:nvCxnSpPr>
          <p:cNvPr id="53" name="Straight Connector 5">
            <a:extLst>
              <a:ext uri="{FF2B5EF4-FFF2-40B4-BE49-F238E27FC236}">
                <a16:creationId xmlns:a16="http://schemas.microsoft.com/office/drawing/2014/main" id="{C406952A-F37D-2F6A-FBF8-AA4CC6F60949}"/>
              </a:ext>
              <a:ext uri="{C183D7F6-B498-43B3-948B-1728B52AA6E4}">
                <adec:decorative xmlns:adec="http://schemas.microsoft.com/office/drawing/2017/decorative" val="1"/>
              </a:ext>
            </a:extLst>
          </p:cNvPr>
          <p:cNvCxnSpPr>
            <a:cxnSpLocks/>
          </p:cNvCxnSpPr>
          <p:nvPr userDrawn="1"/>
        </p:nvCxnSpPr>
        <p:spPr>
          <a:xfrm>
            <a:off x="9026795" y="2635594"/>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18" name="Shape 5">
            <a:extLst>
              <a:ext uri="{FF2B5EF4-FFF2-40B4-BE49-F238E27FC236}">
                <a16:creationId xmlns:a16="http://schemas.microsoft.com/office/drawing/2014/main" id="{64AF2740-8F04-5986-01B7-05117F4CF79F}"/>
              </a:ext>
            </a:extLst>
          </p:cNvPr>
          <p:cNvSpPr>
            <a:spLocks/>
          </p:cNvSpPr>
          <p:nvPr userDrawn="1"/>
        </p:nvSpPr>
        <p:spPr bwMode="auto">
          <a:xfrm>
            <a:off x="8087708"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rgbClr val="90CCE2"/>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sp>
        <p:nvSpPr>
          <p:cNvPr id="50" name="Text Placeholder 5">
            <a:extLst>
              <a:ext uri="{FF2B5EF4-FFF2-40B4-BE49-F238E27FC236}">
                <a16:creationId xmlns:a16="http://schemas.microsoft.com/office/drawing/2014/main" id="{4A5EF3B2-B1B0-F9E6-4AC9-E7AFC40591B1}"/>
              </a:ext>
            </a:extLst>
          </p:cNvPr>
          <p:cNvSpPr>
            <a:spLocks noGrp="1"/>
          </p:cNvSpPr>
          <p:nvPr>
            <p:ph type="body" sz="quarter" idx="21"/>
          </p:nvPr>
        </p:nvSpPr>
        <p:spPr>
          <a:xfrm>
            <a:off x="7928119" y="4313904"/>
            <a:ext cx="1920240" cy="1920240"/>
          </a:xfrm>
        </p:spPr>
        <p:txBody>
          <a:bodyPr>
            <a:normAutofit/>
          </a:bodyPr>
          <a:lstStyle>
            <a:lvl1pPr>
              <a:defRPr sz="1800">
                <a:latin typeface="+mn-lt"/>
              </a:defRPr>
            </a:lvl1pPr>
          </a:lstStyle>
          <a:p>
            <a:pPr lvl="0"/>
            <a:r>
              <a:rPr lang="en-US"/>
              <a:t>Click to edit Master text styles</a:t>
            </a:r>
          </a:p>
        </p:txBody>
      </p:sp>
      <p:sp>
        <p:nvSpPr>
          <p:cNvPr id="51" name="Picture Placeholder 6">
            <a:extLst>
              <a:ext uri="{FF2B5EF4-FFF2-40B4-BE49-F238E27FC236}">
                <a16:creationId xmlns:a16="http://schemas.microsoft.com/office/drawing/2014/main" id="{C29F232B-6FD2-82F0-902D-7CF77E0FC90B}"/>
              </a:ext>
            </a:extLst>
          </p:cNvPr>
          <p:cNvSpPr>
            <a:spLocks noGrp="1"/>
          </p:cNvSpPr>
          <p:nvPr>
            <p:ph type="pic" sz="quarter" idx="22"/>
          </p:nvPr>
        </p:nvSpPr>
        <p:spPr>
          <a:xfrm>
            <a:off x="10533435" y="5126001"/>
            <a:ext cx="1005840" cy="1005840"/>
          </a:xfrm>
        </p:spPr>
      </p:sp>
      <p:cxnSp>
        <p:nvCxnSpPr>
          <p:cNvPr id="56" name="Straight Connector 6">
            <a:extLst>
              <a:ext uri="{FF2B5EF4-FFF2-40B4-BE49-F238E27FC236}">
                <a16:creationId xmlns:a16="http://schemas.microsoft.com/office/drawing/2014/main" id="{6C90B840-5292-8DD8-A37E-968D63BF2FC1}"/>
              </a:ext>
              <a:ext uri="{C183D7F6-B498-43B3-948B-1728B52AA6E4}">
                <adec:decorative xmlns:adec="http://schemas.microsoft.com/office/drawing/2017/decorative" val="1"/>
              </a:ext>
            </a:extLst>
          </p:cNvPr>
          <p:cNvCxnSpPr>
            <a:cxnSpLocks/>
          </p:cNvCxnSpPr>
          <p:nvPr userDrawn="1"/>
        </p:nvCxnSpPr>
        <p:spPr>
          <a:xfrm>
            <a:off x="11001150" y="4082008"/>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19" name="Shape 6">
            <a:extLst>
              <a:ext uri="{FF2B5EF4-FFF2-40B4-BE49-F238E27FC236}">
                <a16:creationId xmlns:a16="http://schemas.microsoft.com/office/drawing/2014/main" id="{DF63B249-F103-4EF3-AD1C-E9D26DCECC04}"/>
              </a:ext>
            </a:extLst>
          </p:cNvPr>
          <p:cNvSpPr>
            <a:spLocks/>
          </p:cNvSpPr>
          <p:nvPr userDrawn="1"/>
        </p:nvSpPr>
        <p:spPr bwMode="auto">
          <a:xfrm>
            <a:off x="10032657"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rgbClr val="1080A6"/>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sp>
        <p:nvSpPr>
          <p:cNvPr id="52" name="Text Placeholder 6">
            <a:extLst>
              <a:ext uri="{FF2B5EF4-FFF2-40B4-BE49-F238E27FC236}">
                <a16:creationId xmlns:a16="http://schemas.microsoft.com/office/drawing/2014/main" id="{62892150-A76F-15E3-96C5-B51E801A1575}"/>
              </a:ext>
            </a:extLst>
          </p:cNvPr>
          <p:cNvSpPr>
            <a:spLocks noGrp="1"/>
          </p:cNvSpPr>
          <p:nvPr>
            <p:ph type="body" sz="quarter" idx="16"/>
          </p:nvPr>
        </p:nvSpPr>
        <p:spPr>
          <a:xfrm>
            <a:off x="9617884" y="1484047"/>
            <a:ext cx="1920240" cy="1920240"/>
          </a:xfrm>
        </p:spPr>
        <p:txBody>
          <a:bodyPr>
            <a:normAutofit/>
          </a:bodyPr>
          <a:lstStyle>
            <a:lvl1pPr>
              <a:defRPr sz="1800">
                <a:latin typeface="+mn-lt"/>
              </a:defRPr>
            </a:lvl1pPr>
          </a:lstStyle>
          <a:p>
            <a:pPr lvl="0"/>
            <a:r>
              <a:rPr lang="en-US"/>
              <a:t>Click to edit Master text styles</a:t>
            </a:r>
          </a:p>
        </p:txBody>
      </p:sp>
      <p:sp>
        <p:nvSpPr>
          <p:cNvPr id="12" name="Footer Placeholder">
            <a:extLst>
              <a:ext uri="{FF2B5EF4-FFF2-40B4-BE49-F238E27FC236}">
                <a16:creationId xmlns:a16="http://schemas.microsoft.com/office/drawing/2014/main" id="{BF2117C8-EC98-B809-738A-C451335B5DC5}"/>
              </a:ext>
            </a:extLst>
          </p:cNvPr>
          <p:cNvSpPr>
            <a:spLocks noGrp="1"/>
          </p:cNvSpPr>
          <p:nvPr>
            <p:ph type="ftr" sz="quarter" idx="23"/>
          </p:nvPr>
        </p:nvSpPr>
        <p:spPr/>
        <p:txBody>
          <a:bodyPr/>
          <a:lstStyle/>
          <a:p>
            <a:pPr algn="l"/>
            <a:endParaRPr lang="en-US"/>
          </a:p>
        </p:txBody>
      </p:sp>
      <p:sp>
        <p:nvSpPr>
          <p:cNvPr id="13" name="Slide Number Placeholder">
            <a:extLst>
              <a:ext uri="{FF2B5EF4-FFF2-40B4-BE49-F238E27FC236}">
                <a16:creationId xmlns:a16="http://schemas.microsoft.com/office/drawing/2014/main" id="{CE1F58C7-BD16-920F-EBE7-6901A4985DA0}"/>
              </a:ext>
            </a:extLst>
          </p:cNvPr>
          <p:cNvSpPr>
            <a:spLocks noGrp="1"/>
          </p:cNvSpPr>
          <p:nvPr>
            <p:ph type="sldNum" sz="quarter" idx="24"/>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1945077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D8F6399-18F4-FE4B-7E60-6A2FB85BCAAE}"/>
              </a:ext>
            </a:extLst>
          </p:cNvPr>
          <p:cNvSpPr>
            <a:spLocks noGrp="1"/>
          </p:cNvSpPr>
          <p:nvPr>
            <p:ph type="title" hasCustomPrompt="1"/>
          </p:nvPr>
        </p:nvSpPr>
        <p:spPr>
          <a:xfrm>
            <a:off x="463060" y="1691110"/>
            <a:ext cx="5426430" cy="785247"/>
          </a:xfrm>
        </p:spPr>
        <p:txBody>
          <a:bodyPr anchor="ctr"/>
          <a:lstStyle>
            <a:lvl1pPr>
              <a:defRPr>
                <a:latin typeface="Raleway" panose="00000500000000000000" pitchFamily="50" charset="0"/>
              </a:defRPr>
            </a:lvl1pPr>
          </a:lstStyle>
          <a:p>
            <a:r>
              <a:rPr lang="en-US"/>
              <a:t>Enter title here</a:t>
            </a:r>
            <a:endParaRPr lang="en-CA"/>
          </a:p>
        </p:txBody>
      </p:sp>
      <p:sp>
        <p:nvSpPr>
          <p:cNvPr id="6" name="Content Placeholder">
            <a:extLst>
              <a:ext uri="{FF2B5EF4-FFF2-40B4-BE49-F238E27FC236}">
                <a16:creationId xmlns:a16="http://schemas.microsoft.com/office/drawing/2014/main" id="{DCDF2182-32D1-E9B7-E1CC-404C75A8F74F}"/>
              </a:ext>
            </a:extLst>
          </p:cNvPr>
          <p:cNvSpPr>
            <a:spLocks noGrp="1"/>
          </p:cNvSpPr>
          <p:nvPr>
            <p:ph sz="quarter" idx="11"/>
          </p:nvPr>
        </p:nvSpPr>
        <p:spPr>
          <a:xfrm>
            <a:off x="463550" y="2773363"/>
            <a:ext cx="5426075" cy="2640012"/>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Picture Placeholder 1">
            <a:extLst>
              <a:ext uri="{FF2B5EF4-FFF2-40B4-BE49-F238E27FC236}">
                <a16:creationId xmlns:a16="http://schemas.microsoft.com/office/drawing/2014/main" id="{3FF7CF74-5B5B-51CA-9724-49B3F7574A10}"/>
              </a:ext>
            </a:extLst>
          </p:cNvPr>
          <p:cNvSpPr>
            <a:spLocks noGrp="1"/>
          </p:cNvSpPr>
          <p:nvPr>
            <p:ph type="pic" sz="quarter" idx="26"/>
          </p:nvPr>
        </p:nvSpPr>
        <p:spPr>
          <a:xfrm>
            <a:off x="6769100" y="693739"/>
            <a:ext cx="1577975" cy="1916112"/>
          </a:xfrm>
          <a:solidFill>
            <a:schemeClr val="bg2">
              <a:lumMod val="90000"/>
            </a:schemeClr>
          </a:solidFill>
        </p:spPr>
        <p:txBody>
          <a:bodyPr/>
          <a:lstStyle/>
          <a:p>
            <a:endParaRPr lang="en-US"/>
          </a:p>
        </p:txBody>
      </p:sp>
      <p:sp>
        <p:nvSpPr>
          <p:cNvPr id="12" name="Text Placeholder 1">
            <a:extLst>
              <a:ext uri="{FF2B5EF4-FFF2-40B4-BE49-F238E27FC236}">
                <a16:creationId xmlns:a16="http://schemas.microsoft.com/office/drawing/2014/main" id="{0A2C70CB-8D01-8D90-2213-6C5EA9FAB3C4}"/>
              </a:ext>
            </a:extLst>
          </p:cNvPr>
          <p:cNvSpPr>
            <a:spLocks noGrp="1"/>
          </p:cNvSpPr>
          <p:nvPr>
            <p:ph type="body" sz="quarter" idx="15"/>
          </p:nvPr>
        </p:nvSpPr>
        <p:spPr>
          <a:xfrm>
            <a:off x="6769099" y="2609850"/>
            <a:ext cx="1577976" cy="693738"/>
          </a:xfrm>
          <a:solidFill>
            <a:schemeClr val="accent4">
              <a:lumMod val="50000"/>
            </a:schemeClr>
          </a:solidFill>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Picture Placeholder 2">
            <a:extLst>
              <a:ext uri="{FF2B5EF4-FFF2-40B4-BE49-F238E27FC236}">
                <a16:creationId xmlns:a16="http://schemas.microsoft.com/office/drawing/2014/main" id="{B49D94DB-AEA4-AA0F-BF54-99869E5BCED9}"/>
              </a:ext>
            </a:extLst>
          </p:cNvPr>
          <p:cNvSpPr>
            <a:spLocks noGrp="1"/>
          </p:cNvSpPr>
          <p:nvPr>
            <p:ph type="pic" sz="quarter" idx="27"/>
          </p:nvPr>
        </p:nvSpPr>
        <p:spPr>
          <a:xfrm>
            <a:off x="8544112" y="693739"/>
            <a:ext cx="1577975" cy="1916112"/>
          </a:xfrm>
          <a:solidFill>
            <a:schemeClr val="bg2">
              <a:lumMod val="90000"/>
            </a:schemeClr>
          </a:solidFill>
        </p:spPr>
        <p:txBody>
          <a:bodyPr/>
          <a:lstStyle/>
          <a:p>
            <a:endParaRPr lang="en-US"/>
          </a:p>
        </p:txBody>
      </p:sp>
      <p:sp>
        <p:nvSpPr>
          <p:cNvPr id="13" name="Text Placeholder 2">
            <a:extLst>
              <a:ext uri="{FF2B5EF4-FFF2-40B4-BE49-F238E27FC236}">
                <a16:creationId xmlns:a16="http://schemas.microsoft.com/office/drawing/2014/main" id="{D4A4AF0B-D6C3-8AFA-1080-3FE1339D0EBF}"/>
              </a:ext>
            </a:extLst>
          </p:cNvPr>
          <p:cNvSpPr>
            <a:spLocks noGrp="1"/>
          </p:cNvSpPr>
          <p:nvPr>
            <p:ph type="body" sz="quarter" idx="16"/>
          </p:nvPr>
        </p:nvSpPr>
        <p:spPr>
          <a:xfrm>
            <a:off x="8538906" y="2609850"/>
            <a:ext cx="1577976" cy="693738"/>
          </a:xfrm>
          <a:solidFill>
            <a:schemeClr val="accent4">
              <a:lumMod val="50000"/>
            </a:schemeClr>
          </a:solidFill>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Picture Placeholder 3">
            <a:extLst>
              <a:ext uri="{FF2B5EF4-FFF2-40B4-BE49-F238E27FC236}">
                <a16:creationId xmlns:a16="http://schemas.microsoft.com/office/drawing/2014/main" id="{38A70DF9-B4F2-2F88-791E-8E0C1C5F10F8}"/>
              </a:ext>
            </a:extLst>
          </p:cNvPr>
          <p:cNvSpPr>
            <a:spLocks noGrp="1"/>
          </p:cNvSpPr>
          <p:nvPr>
            <p:ph type="pic" sz="quarter" idx="28"/>
          </p:nvPr>
        </p:nvSpPr>
        <p:spPr>
          <a:xfrm>
            <a:off x="10319124" y="693739"/>
            <a:ext cx="1577975" cy="1916112"/>
          </a:xfrm>
          <a:solidFill>
            <a:schemeClr val="bg2">
              <a:lumMod val="90000"/>
            </a:schemeClr>
          </a:solidFill>
        </p:spPr>
        <p:txBody>
          <a:bodyPr/>
          <a:lstStyle/>
          <a:p>
            <a:endParaRPr lang="en-US"/>
          </a:p>
        </p:txBody>
      </p:sp>
      <p:sp>
        <p:nvSpPr>
          <p:cNvPr id="15" name="Text Placeholder 3">
            <a:extLst>
              <a:ext uri="{FF2B5EF4-FFF2-40B4-BE49-F238E27FC236}">
                <a16:creationId xmlns:a16="http://schemas.microsoft.com/office/drawing/2014/main" id="{954D55BA-9230-9228-51B5-220604AF84F3}"/>
              </a:ext>
            </a:extLst>
          </p:cNvPr>
          <p:cNvSpPr>
            <a:spLocks noGrp="1"/>
          </p:cNvSpPr>
          <p:nvPr>
            <p:ph type="body" sz="quarter" idx="17"/>
          </p:nvPr>
        </p:nvSpPr>
        <p:spPr>
          <a:xfrm>
            <a:off x="10308713" y="2609850"/>
            <a:ext cx="1577975" cy="693738"/>
          </a:xfrm>
          <a:solidFill>
            <a:schemeClr val="accent4">
              <a:lumMod val="50000"/>
            </a:schemeClr>
          </a:solidFill>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4" name="Picture Placeholder 4">
            <a:extLst>
              <a:ext uri="{FF2B5EF4-FFF2-40B4-BE49-F238E27FC236}">
                <a16:creationId xmlns:a16="http://schemas.microsoft.com/office/drawing/2014/main" id="{21FAAB1F-BA0B-4248-75A0-6D48C9E4C348}"/>
              </a:ext>
            </a:extLst>
          </p:cNvPr>
          <p:cNvSpPr>
            <a:spLocks noGrp="1"/>
          </p:cNvSpPr>
          <p:nvPr>
            <p:ph type="pic" sz="quarter" idx="29"/>
          </p:nvPr>
        </p:nvSpPr>
        <p:spPr>
          <a:xfrm>
            <a:off x="6769100" y="3553481"/>
            <a:ext cx="1577975" cy="1916112"/>
          </a:xfrm>
          <a:solidFill>
            <a:schemeClr val="bg2">
              <a:lumMod val="90000"/>
            </a:schemeClr>
          </a:solidFill>
        </p:spPr>
        <p:txBody>
          <a:bodyPr/>
          <a:lstStyle/>
          <a:p>
            <a:endParaRPr lang="en-US"/>
          </a:p>
        </p:txBody>
      </p:sp>
      <p:sp>
        <p:nvSpPr>
          <p:cNvPr id="19" name="Text Placeholder 4">
            <a:extLst>
              <a:ext uri="{FF2B5EF4-FFF2-40B4-BE49-F238E27FC236}">
                <a16:creationId xmlns:a16="http://schemas.microsoft.com/office/drawing/2014/main" id="{370547DD-EE28-FF39-4507-BF6FB2B89894}"/>
              </a:ext>
            </a:extLst>
          </p:cNvPr>
          <p:cNvSpPr>
            <a:spLocks noGrp="1"/>
          </p:cNvSpPr>
          <p:nvPr>
            <p:ph type="body" sz="quarter" idx="21"/>
          </p:nvPr>
        </p:nvSpPr>
        <p:spPr>
          <a:xfrm>
            <a:off x="6769099" y="5459253"/>
            <a:ext cx="1577976" cy="693738"/>
          </a:xfrm>
          <a:solidFill>
            <a:schemeClr val="accent4">
              <a:lumMod val="50000"/>
            </a:schemeClr>
          </a:solidFill>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5">
            <a:extLst>
              <a:ext uri="{FF2B5EF4-FFF2-40B4-BE49-F238E27FC236}">
                <a16:creationId xmlns:a16="http://schemas.microsoft.com/office/drawing/2014/main" id="{76468CA1-76C3-6E8A-2CAC-3BFE782B3FA7}"/>
              </a:ext>
            </a:extLst>
          </p:cNvPr>
          <p:cNvSpPr>
            <a:spLocks noGrp="1"/>
          </p:cNvSpPr>
          <p:nvPr>
            <p:ph type="pic" sz="quarter" idx="30"/>
          </p:nvPr>
        </p:nvSpPr>
        <p:spPr>
          <a:xfrm>
            <a:off x="8544112" y="3553481"/>
            <a:ext cx="1577975" cy="1916112"/>
          </a:xfrm>
          <a:solidFill>
            <a:schemeClr val="bg2">
              <a:lumMod val="90000"/>
            </a:schemeClr>
          </a:solidFill>
        </p:spPr>
        <p:txBody>
          <a:bodyPr/>
          <a:lstStyle/>
          <a:p>
            <a:endParaRPr lang="en-US"/>
          </a:p>
        </p:txBody>
      </p:sp>
      <p:sp>
        <p:nvSpPr>
          <p:cNvPr id="20" name="Text Placeholder 5">
            <a:extLst>
              <a:ext uri="{FF2B5EF4-FFF2-40B4-BE49-F238E27FC236}">
                <a16:creationId xmlns:a16="http://schemas.microsoft.com/office/drawing/2014/main" id="{6E768838-05C8-263C-AF2F-938B6336D01A}"/>
              </a:ext>
            </a:extLst>
          </p:cNvPr>
          <p:cNvSpPr>
            <a:spLocks noGrp="1"/>
          </p:cNvSpPr>
          <p:nvPr>
            <p:ph type="body" sz="quarter" idx="22"/>
          </p:nvPr>
        </p:nvSpPr>
        <p:spPr>
          <a:xfrm>
            <a:off x="8538906" y="5459253"/>
            <a:ext cx="1577976" cy="693738"/>
          </a:xfrm>
          <a:solidFill>
            <a:schemeClr val="accent4">
              <a:lumMod val="50000"/>
            </a:schemeClr>
          </a:solidFill>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6" name="Picture Placeholder 6">
            <a:extLst>
              <a:ext uri="{FF2B5EF4-FFF2-40B4-BE49-F238E27FC236}">
                <a16:creationId xmlns:a16="http://schemas.microsoft.com/office/drawing/2014/main" id="{671C376E-1C21-64BC-F04A-50E9E39E8D0E}"/>
              </a:ext>
            </a:extLst>
          </p:cNvPr>
          <p:cNvSpPr>
            <a:spLocks noGrp="1"/>
          </p:cNvSpPr>
          <p:nvPr>
            <p:ph type="pic" sz="quarter" idx="31"/>
          </p:nvPr>
        </p:nvSpPr>
        <p:spPr>
          <a:xfrm>
            <a:off x="10319124" y="3553481"/>
            <a:ext cx="1577975" cy="1916112"/>
          </a:xfrm>
          <a:solidFill>
            <a:schemeClr val="bg2">
              <a:lumMod val="90000"/>
            </a:schemeClr>
          </a:solidFill>
        </p:spPr>
        <p:txBody>
          <a:bodyPr/>
          <a:lstStyle/>
          <a:p>
            <a:endParaRPr lang="en-US"/>
          </a:p>
        </p:txBody>
      </p:sp>
      <p:sp>
        <p:nvSpPr>
          <p:cNvPr id="21" name="Text Placeholder 6">
            <a:extLst>
              <a:ext uri="{FF2B5EF4-FFF2-40B4-BE49-F238E27FC236}">
                <a16:creationId xmlns:a16="http://schemas.microsoft.com/office/drawing/2014/main" id="{031E438A-716D-FA22-DFB5-15CEC47712FA}"/>
              </a:ext>
            </a:extLst>
          </p:cNvPr>
          <p:cNvSpPr>
            <a:spLocks noGrp="1"/>
          </p:cNvSpPr>
          <p:nvPr>
            <p:ph type="body" sz="quarter" idx="23"/>
          </p:nvPr>
        </p:nvSpPr>
        <p:spPr>
          <a:xfrm>
            <a:off x="10308713" y="5459253"/>
            <a:ext cx="1577975" cy="693738"/>
          </a:xfrm>
          <a:solidFill>
            <a:schemeClr val="accent4">
              <a:lumMod val="50000"/>
            </a:schemeClr>
          </a:solidFill>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a:extLst>
              <a:ext uri="{FF2B5EF4-FFF2-40B4-BE49-F238E27FC236}">
                <a16:creationId xmlns:a16="http://schemas.microsoft.com/office/drawing/2014/main" id="{A9DDBEE1-E1ED-7A00-4EE8-C6649F329BA6}"/>
              </a:ext>
            </a:extLst>
          </p:cNvPr>
          <p:cNvSpPr>
            <a:spLocks noGrp="1"/>
          </p:cNvSpPr>
          <p:nvPr>
            <p:ph type="ftr" sz="quarter" idx="24"/>
          </p:nvPr>
        </p:nvSpPr>
        <p:spPr/>
        <p:txBody>
          <a:bodyPr/>
          <a:lstStyle/>
          <a:p>
            <a:pPr algn="l"/>
            <a:endParaRPr lang="en-US"/>
          </a:p>
        </p:txBody>
      </p:sp>
      <p:sp>
        <p:nvSpPr>
          <p:cNvPr id="5" name="Slide Number Placeholder">
            <a:extLst>
              <a:ext uri="{FF2B5EF4-FFF2-40B4-BE49-F238E27FC236}">
                <a16:creationId xmlns:a16="http://schemas.microsoft.com/office/drawing/2014/main" id="{87DF3516-D784-7A88-C240-116A6E335E5A}"/>
              </a:ext>
            </a:extLst>
          </p:cNvPr>
          <p:cNvSpPr>
            <a:spLocks noGrp="1"/>
          </p:cNvSpPr>
          <p:nvPr>
            <p:ph type="sldNum" sz="quarter" idx="25"/>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3459347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312AF24E-B206-C771-8194-08EFB0F84FE3}"/>
              </a:ext>
            </a:extLst>
          </p:cNvPr>
          <p:cNvSpPr>
            <a:spLocks noGrp="1"/>
          </p:cNvSpPr>
          <p:nvPr>
            <p:ph type="title"/>
          </p:nvPr>
        </p:nvSpPr>
        <p:spPr/>
        <p:txBody>
          <a:bodyPr/>
          <a:lstStyle/>
          <a:p>
            <a:r>
              <a:rPr lang="en-US"/>
              <a:t>Click to edit Master title style</a:t>
            </a:r>
          </a:p>
        </p:txBody>
      </p:sp>
      <p:sp>
        <p:nvSpPr>
          <p:cNvPr id="3" name="Text Placeholder 1">
            <a:extLst>
              <a:ext uri="{FF2B5EF4-FFF2-40B4-BE49-F238E27FC236}">
                <a16:creationId xmlns:a16="http://schemas.microsoft.com/office/drawing/2014/main" id="{F17CE083-94A6-45FC-ACB7-78D46DEAB8EB}"/>
              </a:ext>
            </a:extLst>
          </p:cNvPr>
          <p:cNvSpPr>
            <a:spLocks noGrp="1"/>
          </p:cNvSpPr>
          <p:nvPr>
            <p:ph type="body" idx="1"/>
          </p:nvPr>
        </p:nvSpPr>
        <p:spPr>
          <a:xfrm>
            <a:off x="739064" y="1725408"/>
            <a:ext cx="4572000" cy="823912"/>
          </a:xfrm>
        </p:spPr>
        <p:txBody>
          <a:bodyPr anchor="ctr"/>
          <a:lstStyle>
            <a:lvl1pPr marL="0" indent="0">
              <a:lnSpc>
                <a:spcPct val="120000"/>
              </a:lnSpc>
              <a:spcAft>
                <a:spcPts val="400"/>
              </a:spcAft>
              <a:buNone/>
              <a:defRPr sz="2000" b="1">
                <a:latin typeface="Raleway"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F0DDAEA3-B993-4CBF-AD5B-5D0A2900CF73}"/>
              </a:ext>
            </a:extLst>
          </p:cNvPr>
          <p:cNvSpPr>
            <a:spLocks noGrp="1"/>
          </p:cNvSpPr>
          <p:nvPr>
            <p:ph sz="half" idx="2"/>
          </p:nvPr>
        </p:nvSpPr>
        <p:spPr>
          <a:xfrm>
            <a:off x="739065" y="2564067"/>
            <a:ext cx="4572000" cy="3541764"/>
          </a:xfrm>
        </p:spPr>
        <p:txBody>
          <a:bodyPr anchor="t">
            <a:normAutofit/>
          </a:bodyPr>
          <a:lstStyle>
            <a:lvl1pPr>
              <a:lnSpc>
                <a:spcPct val="100000"/>
              </a:lnSpc>
              <a:spcBef>
                <a:spcPts val="1000"/>
              </a:spcBef>
              <a:spcAft>
                <a:spcPts val="0"/>
              </a:spcAft>
              <a:defRPr sz="1800">
                <a:latin typeface="Arial" panose="020B0604020202020204" pitchFamily="34" charset="0"/>
                <a:cs typeface="Arial" panose="020B0604020202020204" pitchFamily="34" charset="0"/>
              </a:defRPr>
            </a:lvl1pPr>
            <a:lvl2pPr>
              <a:lnSpc>
                <a:spcPct val="100000"/>
              </a:lnSpc>
              <a:spcBef>
                <a:spcPts val="1000"/>
              </a:spcBef>
              <a:spcAft>
                <a:spcPts val="0"/>
              </a:spcAft>
              <a:defRPr sz="1800">
                <a:latin typeface="Arial" panose="020B0604020202020204" pitchFamily="34" charset="0"/>
                <a:cs typeface="Arial" panose="020B0604020202020204" pitchFamily="34" charset="0"/>
              </a:defRPr>
            </a:lvl2pPr>
            <a:lvl3pPr>
              <a:lnSpc>
                <a:spcPct val="100000"/>
              </a:lnSpc>
              <a:spcBef>
                <a:spcPts val="1000"/>
              </a:spcBef>
              <a:spcAft>
                <a:spcPts val="0"/>
              </a:spcAft>
              <a:defRPr sz="1800">
                <a:latin typeface="Arial" panose="020B0604020202020204" pitchFamily="34" charset="0"/>
                <a:cs typeface="Arial" panose="020B0604020202020204" pitchFamily="34" charset="0"/>
              </a:defRPr>
            </a:lvl3pPr>
            <a:lvl4pPr>
              <a:lnSpc>
                <a:spcPct val="100000"/>
              </a:lnSpc>
              <a:spcBef>
                <a:spcPts val="1000"/>
              </a:spcBef>
              <a:spcAft>
                <a:spcPts val="0"/>
              </a:spcAft>
              <a:defRPr sz="1800">
                <a:latin typeface="Arial" panose="020B0604020202020204" pitchFamily="34" charset="0"/>
                <a:cs typeface="Arial" panose="020B0604020202020204" pitchFamily="34" charset="0"/>
              </a:defRPr>
            </a:lvl4pPr>
            <a:lvl5pPr>
              <a:lnSpc>
                <a:spcPct val="100000"/>
              </a:lnSpc>
              <a:spcBef>
                <a:spcPts val="1000"/>
              </a:spcBef>
              <a:spcAft>
                <a:spcPts val="0"/>
              </a:spcAft>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2">
            <a:extLst>
              <a:ext uri="{FF2B5EF4-FFF2-40B4-BE49-F238E27FC236}">
                <a16:creationId xmlns:a16="http://schemas.microsoft.com/office/drawing/2014/main" id="{46E024D1-A35C-4252-87D7-AC7E75039D0F}"/>
              </a:ext>
            </a:extLst>
          </p:cNvPr>
          <p:cNvSpPr>
            <a:spLocks noGrp="1"/>
          </p:cNvSpPr>
          <p:nvPr>
            <p:ph type="body" sz="quarter" idx="3"/>
          </p:nvPr>
        </p:nvSpPr>
        <p:spPr>
          <a:xfrm>
            <a:off x="6668377" y="1681163"/>
            <a:ext cx="4572000" cy="823912"/>
          </a:xfrm>
        </p:spPr>
        <p:txBody>
          <a:bodyPr anchor="ctr"/>
          <a:lstStyle>
            <a:lvl1pPr marL="0" indent="0">
              <a:lnSpc>
                <a:spcPct val="120000"/>
              </a:lnSpc>
              <a:spcAft>
                <a:spcPts val="400"/>
              </a:spcAft>
              <a:buNone/>
              <a:defRPr sz="2000" b="1">
                <a:latin typeface="Raleway"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DB1CA6DB-9257-988C-B2A1-BA652B9F1DE4}"/>
              </a:ext>
            </a:extLst>
          </p:cNvPr>
          <p:cNvSpPr>
            <a:spLocks noGrp="1"/>
          </p:cNvSpPr>
          <p:nvPr>
            <p:ph sz="half" idx="12"/>
          </p:nvPr>
        </p:nvSpPr>
        <p:spPr>
          <a:xfrm>
            <a:off x="6664736" y="2564067"/>
            <a:ext cx="4572000" cy="3541764"/>
          </a:xfrm>
        </p:spPr>
        <p:txBody>
          <a:bodyPr anchor="t">
            <a:normAutofit/>
          </a:bodyPr>
          <a:lstStyle>
            <a:lvl1pPr>
              <a:lnSpc>
                <a:spcPct val="100000"/>
              </a:lnSpc>
              <a:spcBef>
                <a:spcPts val="1000"/>
              </a:spcBef>
              <a:spcAft>
                <a:spcPts val="0"/>
              </a:spcAft>
              <a:defRPr sz="1800">
                <a:latin typeface="Arial" panose="020B0604020202020204" pitchFamily="34" charset="0"/>
                <a:cs typeface="Arial" panose="020B0604020202020204" pitchFamily="34" charset="0"/>
              </a:defRPr>
            </a:lvl1pPr>
            <a:lvl2pPr>
              <a:lnSpc>
                <a:spcPct val="100000"/>
              </a:lnSpc>
              <a:spcBef>
                <a:spcPts val="1000"/>
              </a:spcBef>
              <a:spcAft>
                <a:spcPts val="0"/>
              </a:spcAft>
              <a:defRPr sz="1800">
                <a:latin typeface="Arial" panose="020B0604020202020204" pitchFamily="34" charset="0"/>
                <a:cs typeface="Arial" panose="020B0604020202020204" pitchFamily="34" charset="0"/>
              </a:defRPr>
            </a:lvl2pPr>
            <a:lvl3pPr>
              <a:lnSpc>
                <a:spcPct val="100000"/>
              </a:lnSpc>
              <a:spcBef>
                <a:spcPts val="1000"/>
              </a:spcBef>
              <a:spcAft>
                <a:spcPts val="0"/>
              </a:spcAft>
              <a:defRPr sz="1800">
                <a:latin typeface="Arial" panose="020B0604020202020204" pitchFamily="34" charset="0"/>
                <a:cs typeface="Arial" panose="020B0604020202020204" pitchFamily="34" charset="0"/>
              </a:defRPr>
            </a:lvl3pPr>
            <a:lvl4pPr>
              <a:lnSpc>
                <a:spcPct val="100000"/>
              </a:lnSpc>
              <a:spcBef>
                <a:spcPts val="1000"/>
              </a:spcBef>
              <a:spcAft>
                <a:spcPts val="0"/>
              </a:spcAft>
              <a:defRPr sz="1800">
                <a:latin typeface="Arial" panose="020B0604020202020204" pitchFamily="34" charset="0"/>
                <a:cs typeface="Arial" panose="020B0604020202020204" pitchFamily="34" charset="0"/>
              </a:defRPr>
            </a:lvl4pPr>
            <a:lvl5pPr>
              <a:lnSpc>
                <a:spcPct val="100000"/>
              </a:lnSpc>
              <a:spcBef>
                <a:spcPts val="1000"/>
              </a:spcBef>
              <a:spcAft>
                <a:spcPts val="0"/>
              </a:spcAft>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Footer Placeholder 9">
            <a:extLst>
              <a:ext uri="{FF2B5EF4-FFF2-40B4-BE49-F238E27FC236}">
                <a16:creationId xmlns:a16="http://schemas.microsoft.com/office/drawing/2014/main" id="{79B493BC-DDCE-9012-E205-A96F597887FB}"/>
              </a:ext>
            </a:extLst>
          </p:cNvPr>
          <p:cNvSpPr>
            <a:spLocks noGrp="1"/>
          </p:cNvSpPr>
          <p:nvPr>
            <p:ph type="ftr" sz="quarter" idx="10"/>
          </p:nvPr>
        </p:nvSpPr>
        <p:spPr/>
        <p:txBody>
          <a:bodyPr/>
          <a:lstStyle/>
          <a:p>
            <a:pPr algn="l"/>
            <a:endParaRPr lang="en-US"/>
          </a:p>
        </p:txBody>
      </p:sp>
      <p:sp>
        <p:nvSpPr>
          <p:cNvPr id="11" name="Slide Number Placeholder 10">
            <a:extLst>
              <a:ext uri="{FF2B5EF4-FFF2-40B4-BE49-F238E27FC236}">
                <a16:creationId xmlns:a16="http://schemas.microsoft.com/office/drawing/2014/main" id="{AC0A5880-91C2-6266-F668-738FE0CFAF7F}"/>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1643114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978D8F2-3BBF-5893-9F49-C57E6C77E5BF}"/>
              </a:ext>
            </a:extLst>
          </p:cNvPr>
          <p:cNvSpPr>
            <a:spLocks noGrp="1"/>
          </p:cNvSpPr>
          <p:nvPr>
            <p:ph type="title" hasCustomPrompt="1"/>
          </p:nvPr>
        </p:nvSpPr>
        <p:spPr>
          <a:xfrm>
            <a:off x="463061" y="200237"/>
            <a:ext cx="11275647" cy="608267"/>
          </a:xfrm>
        </p:spPr>
        <p:txBody>
          <a:bodyPr/>
          <a:lstStyle>
            <a:lvl1pPr>
              <a:defRPr>
                <a:latin typeface="Raleway" panose="00000500000000000000" pitchFamily="50" charset="0"/>
              </a:defRPr>
            </a:lvl1pPr>
          </a:lstStyle>
          <a:p>
            <a:r>
              <a:rPr lang="en-US"/>
              <a:t>Enter title here</a:t>
            </a:r>
            <a:endParaRPr lang="en-CA"/>
          </a:p>
        </p:txBody>
      </p:sp>
      <p:sp>
        <p:nvSpPr>
          <p:cNvPr id="11" name="Content Placeholder 1">
            <a:extLst>
              <a:ext uri="{FF2B5EF4-FFF2-40B4-BE49-F238E27FC236}">
                <a16:creationId xmlns:a16="http://schemas.microsoft.com/office/drawing/2014/main" id="{024DF93B-69FF-EF58-4C78-91102A877B03}"/>
              </a:ext>
            </a:extLst>
          </p:cNvPr>
          <p:cNvSpPr>
            <a:spLocks noGrp="1"/>
          </p:cNvSpPr>
          <p:nvPr>
            <p:ph sz="quarter" idx="16"/>
          </p:nvPr>
        </p:nvSpPr>
        <p:spPr>
          <a:xfrm>
            <a:off x="454025" y="994154"/>
            <a:ext cx="11274425" cy="501650"/>
          </a:xfrm>
        </p:spPr>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itle Placeholder 2">
            <a:extLst>
              <a:ext uri="{FF2B5EF4-FFF2-40B4-BE49-F238E27FC236}">
                <a16:creationId xmlns:a16="http://schemas.microsoft.com/office/drawing/2014/main" id="{229F4C25-E677-4632-E55C-BA69201A19C3}"/>
              </a:ext>
            </a:extLst>
          </p:cNvPr>
          <p:cNvSpPr>
            <a:spLocks noGrp="1"/>
          </p:cNvSpPr>
          <p:nvPr>
            <p:ph sz="quarter" idx="12"/>
          </p:nvPr>
        </p:nvSpPr>
        <p:spPr>
          <a:xfrm>
            <a:off x="463550" y="1767909"/>
            <a:ext cx="5421313" cy="501650"/>
          </a:xfrm>
          <a:solidFill>
            <a:schemeClr val="accent4">
              <a:lumMod val="50000"/>
            </a:schemeClr>
          </a:solidFill>
        </p:spPr>
        <p:txBody>
          <a:bodyPr anchor="ctr">
            <a:noAutofit/>
          </a:bodyPr>
          <a:lstStyle>
            <a:lvl1pPr>
              <a:defRPr sz="1800" b="1">
                <a:solidFill>
                  <a:schemeClr val="bg1"/>
                </a:solidFill>
                <a:latin typeface="Raleway" panose="00000500000000000000" pitchFamily="50" charset="0"/>
                <a:cs typeface="Arial" panose="020B0604020202020204" pitchFamily="34" charset="0"/>
              </a:defRPr>
            </a:lvl1pPr>
            <a:lvl2pPr>
              <a:defRPr sz="1800" b="1">
                <a:solidFill>
                  <a:schemeClr val="bg1"/>
                </a:solidFill>
                <a:latin typeface="Raleway" panose="00000500000000000000" pitchFamily="50" charset="0"/>
                <a:cs typeface="Arial" panose="020B0604020202020204" pitchFamily="34" charset="0"/>
              </a:defRPr>
            </a:lvl2pPr>
            <a:lvl3pPr>
              <a:defRPr sz="1800" b="1">
                <a:solidFill>
                  <a:schemeClr val="bg1"/>
                </a:solidFill>
                <a:latin typeface="Raleway" panose="00000500000000000000" pitchFamily="50" charset="0"/>
                <a:cs typeface="Arial" panose="020B0604020202020204" pitchFamily="34" charset="0"/>
              </a:defRPr>
            </a:lvl3pPr>
            <a:lvl4pPr>
              <a:defRPr sz="1800" b="1">
                <a:solidFill>
                  <a:schemeClr val="bg1"/>
                </a:solidFill>
                <a:latin typeface="Raleway" panose="00000500000000000000" pitchFamily="50" charset="0"/>
                <a:cs typeface="Arial" panose="020B0604020202020204" pitchFamily="34" charset="0"/>
              </a:defRPr>
            </a:lvl4pPr>
            <a:lvl5pPr>
              <a:defRPr sz="1800" b="1">
                <a:solidFill>
                  <a:schemeClr val="bg1"/>
                </a:solidFill>
                <a:latin typeface="Raleway" panose="00000500000000000000" pitchFamily="50"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CE1BC0A5-BE1B-05AD-F285-B2F9585F3D4C}"/>
              </a:ext>
            </a:extLst>
          </p:cNvPr>
          <p:cNvSpPr>
            <a:spLocks noGrp="1"/>
          </p:cNvSpPr>
          <p:nvPr>
            <p:ph sz="quarter" idx="13"/>
          </p:nvPr>
        </p:nvSpPr>
        <p:spPr>
          <a:xfrm>
            <a:off x="463550" y="2549845"/>
            <a:ext cx="5421313" cy="3524248"/>
          </a:xfrm>
          <a:solidFill>
            <a:schemeClr val="bg2"/>
          </a:solidFill>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4">
            <a:extLst>
              <a:ext uri="{FF2B5EF4-FFF2-40B4-BE49-F238E27FC236}">
                <a16:creationId xmlns:a16="http://schemas.microsoft.com/office/drawing/2014/main" id="{C01EA282-602E-7D0D-BA07-DFED3DC30C67}"/>
              </a:ext>
            </a:extLst>
          </p:cNvPr>
          <p:cNvSpPr>
            <a:spLocks noGrp="1"/>
          </p:cNvSpPr>
          <p:nvPr>
            <p:ph sz="quarter" idx="14"/>
          </p:nvPr>
        </p:nvSpPr>
        <p:spPr>
          <a:xfrm>
            <a:off x="6307137" y="1767909"/>
            <a:ext cx="5421313" cy="501650"/>
          </a:xfrm>
          <a:solidFill>
            <a:schemeClr val="accent4">
              <a:lumMod val="50000"/>
            </a:schemeClr>
          </a:solidFill>
        </p:spPr>
        <p:txBody>
          <a:bodyPr anchor="ctr">
            <a:noAutofit/>
          </a:bodyPr>
          <a:lstStyle>
            <a:lvl1pPr>
              <a:defRPr sz="1800" b="1">
                <a:solidFill>
                  <a:schemeClr val="bg1"/>
                </a:solidFill>
                <a:latin typeface="Raleway" panose="00000500000000000000" pitchFamily="50" charset="0"/>
                <a:cs typeface="Arial" panose="020B0604020202020204" pitchFamily="34" charset="0"/>
              </a:defRPr>
            </a:lvl1pPr>
            <a:lvl2pPr>
              <a:defRPr sz="1800" b="1">
                <a:solidFill>
                  <a:schemeClr val="bg1"/>
                </a:solidFill>
                <a:latin typeface="Raleway" panose="00000500000000000000" pitchFamily="50" charset="0"/>
                <a:cs typeface="Arial" panose="020B0604020202020204" pitchFamily="34" charset="0"/>
              </a:defRPr>
            </a:lvl2pPr>
            <a:lvl3pPr>
              <a:defRPr sz="1800" b="1">
                <a:solidFill>
                  <a:schemeClr val="bg1"/>
                </a:solidFill>
                <a:latin typeface="Raleway" panose="00000500000000000000" pitchFamily="50" charset="0"/>
                <a:cs typeface="Arial" panose="020B0604020202020204" pitchFamily="34" charset="0"/>
              </a:defRPr>
            </a:lvl3pPr>
            <a:lvl4pPr>
              <a:defRPr sz="1800" b="1">
                <a:solidFill>
                  <a:schemeClr val="bg1"/>
                </a:solidFill>
                <a:latin typeface="Raleway" panose="00000500000000000000" pitchFamily="50" charset="0"/>
                <a:cs typeface="Arial" panose="020B0604020202020204" pitchFamily="34" charset="0"/>
              </a:defRPr>
            </a:lvl4pPr>
            <a:lvl5pPr>
              <a:defRPr sz="1800" b="1">
                <a:solidFill>
                  <a:schemeClr val="bg1"/>
                </a:solidFill>
                <a:latin typeface="Raleway" panose="00000500000000000000" pitchFamily="50"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5">
            <a:extLst>
              <a:ext uri="{FF2B5EF4-FFF2-40B4-BE49-F238E27FC236}">
                <a16:creationId xmlns:a16="http://schemas.microsoft.com/office/drawing/2014/main" id="{6DA91231-848C-BF91-A0CC-A9A376D28674}"/>
              </a:ext>
            </a:extLst>
          </p:cNvPr>
          <p:cNvSpPr>
            <a:spLocks noGrp="1"/>
          </p:cNvSpPr>
          <p:nvPr>
            <p:ph sz="quarter" idx="15"/>
          </p:nvPr>
        </p:nvSpPr>
        <p:spPr>
          <a:xfrm>
            <a:off x="6307137" y="2549845"/>
            <a:ext cx="5421313" cy="3524248"/>
          </a:xfrm>
          <a:solidFill>
            <a:schemeClr val="bg2"/>
          </a:solidFill>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Footer Placeholder">
            <a:extLst>
              <a:ext uri="{FF2B5EF4-FFF2-40B4-BE49-F238E27FC236}">
                <a16:creationId xmlns:a16="http://schemas.microsoft.com/office/drawing/2014/main" id="{E7088610-67BE-A512-B0C5-87EC0A879F6E}"/>
              </a:ext>
            </a:extLst>
          </p:cNvPr>
          <p:cNvSpPr>
            <a:spLocks noGrp="1"/>
          </p:cNvSpPr>
          <p:nvPr>
            <p:ph type="ftr" sz="quarter" idx="17"/>
          </p:nvPr>
        </p:nvSpPr>
        <p:spPr/>
        <p:txBody>
          <a:bodyPr/>
          <a:lstStyle/>
          <a:p>
            <a:pPr algn="l"/>
            <a:endParaRPr lang="en-US"/>
          </a:p>
        </p:txBody>
      </p:sp>
      <p:sp>
        <p:nvSpPr>
          <p:cNvPr id="14" name="Slide Number Placeholder">
            <a:extLst>
              <a:ext uri="{FF2B5EF4-FFF2-40B4-BE49-F238E27FC236}">
                <a16:creationId xmlns:a16="http://schemas.microsoft.com/office/drawing/2014/main" id="{6771F4AC-92C9-1026-EA7D-3E994E39E83C}"/>
              </a:ext>
            </a:extLst>
          </p:cNvPr>
          <p:cNvSpPr>
            <a:spLocks noGrp="1"/>
          </p:cNvSpPr>
          <p:nvPr>
            <p:ph type="sldNum" sz="quarter" idx="18"/>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1208581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C609-3BD9-3D29-0728-926E78737316}"/>
              </a:ext>
            </a:extLst>
          </p:cNvPr>
          <p:cNvSpPr>
            <a:spLocks noGrp="1"/>
          </p:cNvSpPr>
          <p:nvPr>
            <p:ph type="title"/>
          </p:nvPr>
        </p:nvSpPr>
        <p:spPr>
          <a:xfrm>
            <a:off x="458176" y="216273"/>
            <a:ext cx="11275647" cy="848030"/>
          </a:xfrm>
        </p:spPr>
        <p:txBody>
          <a:bodyPr anchor="ctr"/>
          <a:lstStyle>
            <a:lvl1pPr>
              <a:defRPr>
                <a:latin typeface="Raleway" panose="00000500000000000000" pitchFamily="50" charset="0"/>
              </a:defRPr>
            </a:lvl1pPr>
          </a:lstStyle>
          <a:p>
            <a:r>
              <a:rPr lang="en-US"/>
              <a:t>Click to edit Master title style</a:t>
            </a:r>
            <a:endParaRPr lang="en-CA"/>
          </a:p>
        </p:txBody>
      </p:sp>
      <p:sp>
        <p:nvSpPr>
          <p:cNvPr id="9" name="Picture Placeholder 1">
            <a:extLst>
              <a:ext uri="{FF2B5EF4-FFF2-40B4-BE49-F238E27FC236}">
                <a16:creationId xmlns:a16="http://schemas.microsoft.com/office/drawing/2014/main" id="{F0165AFC-C3E0-AF60-6E67-EBC162885B4A}"/>
              </a:ext>
            </a:extLst>
          </p:cNvPr>
          <p:cNvSpPr>
            <a:spLocks noGrp="1"/>
          </p:cNvSpPr>
          <p:nvPr>
            <p:ph type="pic" sz="quarter" idx="11"/>
          </p:nvPr>
        </p:nvSpPr>
        <p:spPr>
          <a:xfrm>
            <a:off x="1228080" y="1785055"/>
            <a:ext cx="1857600" cy="1857600"/>
          </a:xfrm>
          <a:prstGeom prst="ellipse">
            <a:avLst/>
          </a:prstGeom>
          <a:solidFill>
            <a:schemeClr val="bg1">
              <a:lumMod val="95000"/>
            </a:schemeClr>
          </a:solidFill>
        </p:spPr>
        <p:txBody>
          <a:bodyPr/>
          <a:lstStyle>
            <a:lvl1pPr>
              <a:defRPr sz="1800">
                <a:latin typeface="Arial" panose="020B0604020202020204" pitchFamily="34" charset="0"/>
                <a:cs typeface="Arial" panose="020B0604020202020204" pitchFamily="34" charset="0"/>
              </a:defRPr>
            </a:lvl1pPr>
          </a:lstStyle>
          <a:p>
            <a:endParaRPr lang="en-CA"/>
          </a:p>
        </p:txBody>
      </p:sp>
      <p:sp>
        <p:nvSpPr>
          <p:cNvPr id="13" name="Content Placeholder 1">
            <a:extLst>
              <a:ext uri="{FF2B5EF4-FFF2-40B4-BE49-F238E27FC236}">
                <a16:creationId xmlns:a16="http://schemas.microsoft.com/office/drawing/2014/main" id="{6D99533E-553B-692D-E3D6-2D3445701A1D}"/>
              </a:ext>
            </a:extLst>
          </p:cNvPr>
          <p:cNvSpPr>
            <a:spLocks noGrp="1"/>
          </p:cNvSpPr>
          <p:nvPr>
            <p:ph sz="quarter" idx="14"/>
          </p:nvPr>
        </p:nvSpPr>
        <p:spPr>
          <a:xfrm>
            <a:off x="371736" y="3971925"/>
            <a:ext cx="3570288" cy="1993900"/>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Picture Placeholder 2">
            <a:extLst>
              <a:ext uri="{FF2B5EF4-FFF2-40B4-BE49-F238E27FC236}">
                <a16:creationId xmlns:a16="http://schemas.microsoft.com/office/drawing/2014/main" id="{A56D2CCE-E296-B8B7-C08F-ACB0BA2C4DAC}"/>
              </a:ext>
            </a:extLst>
          </p:cNvPr>
          <p:cNvSpPr>
            <a:spLocks noGrp="1"/>
          </p:cNvSpPr>
          <p:nvPr>
            <p:ph type="pic" sz="quarter" idx="18"/>
          </p:nvPr>
        </p:nvSpPr>
        <p:spPr>
          <a:xfrm>
            <a:off x="5127727" y="1785055"/>
            <a:ext cx="1857600" cy="1857600"/>
          </a:xfrm>
          <a:prstGeom prst="ellipse">
            <a:avLst/>
          </a:prstGeom>
          <a:solidFill>
            <a:schemeClr val="bg1">
              <a:lumMod val="95000"/>
            </a:schemeClr>
          </a:solidFill>
        </p:spPr>
        <p:txBody>
          <a:bodyPr/>
          <a:lstStyle>
            <a:lvl1pPr>
              <a:defRPr sz="1800">
                <a:latin typeface="Arial" panose="020B0604020202020204" pitchFamily="34" charset="0"/>
                <a:cs typeface="Arial" panose="020B0604020202020204" pitchFamily="34" charset="0"/>
              </a:defRPr>
            </a:lvl1pPr>
          </a:lstStyle>
          <a:p>
            <a:endParaRPr lang="en-CA"/>
          </a:p>
        </p:txBody>
      </p:sp>
      <p:sp>
        <p:nvSpPr>
          <p:cNvPr id="14" name="Content Placeholder 2">
            <a:extLst>
              <a:ext uri="{FF2B5EF4-FFF2-40B4-BE49-F238E27FC236}">
                <a16:creationId xmlns:a16="http://schemas.microsoft.com/office/drawing/2014/main" id="{023E8DF6-0BFF-952C-F929-C5B855D69DAA}"/>
              </a:ext>
            </a:extLst>
          </p:cNvPr>
          <p:cNvSpPr>
            <a:spLocks noGrp="1"/>
          </p:cNvSpPr>
          <p:nvPr>
            <p:ph sz="quarter" idx="15"/>
          </p:nvPr>
        </p:nvSpPr>
        <p:spPr>
          <a:xfrm>
            <a:off x="4269178" y="3971925"/>
            <a:ext cx="3570288" cy="1993900"/>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Picture Placeholder 3">
            <a:extLst>
              <a:ext uri="{FF2B5EF4-FFF2-40B4-BE49-F238E27FC236}">
                <a16:creationId xmlns:a16="http://schemas.microsoft.com/office/drawing/2014/main" id="{CDE44FB3-B541-F757-303F-899AEBD587CC}"/>
              </a:ext>
            </a:extLst>
          </p:cNvPr>
          <p:cNvSpPr>
            <a:spLocks noGrp="1"/>
          </p:cNvSpPr>
          <p:nvPr>
            <p:ph type="pic" sz="quarter" idx="19"/>
          </p:nvPr>
        </p:nvSpPr>
        <p:spPr>
          <a:xfrm>
            <a:off x="8973585" y="1785055"/>
            <a:ext cx="1857600" cy="1857600"/>
          </a:xfrm>
          <a:prstGeom prst="ellipse">
            <a:avLst/>
          </a:prstGeom>
          <a:solidFill>
            <a:schemeClr val="bg1">
              <a:lumMod val="95000"/>
            </a:schemeClr>
          </a:solidFill>
        </p:spPr>
        <p:txBody>
          <a:bodyPr/>
          <a:lstStyle>
            <a:lvl1pPr>
              <a:defRPr sz="1800">
                <a:latin typeface="Arial" panose="020B0604020202020204" pitchFamily="34" charset="0"/>
                <a:cs typeface="Arial" panose="020B0604020202020204" pitchFamily="34" charset="0"/>
              </a:defRPr>
            </a:lvl1pPr>
          </a:lstStyle>
          <a:p>
            <a:endParaRPr lang="en-CA"/>
          </a:p>
        </p:txBody>
      </p:sp>
      <p:sp>
        <p:nvSpPr>
          <p:cNvPr id="15" name="Content Placeholder 3">
            <a:extLst>
              <a:ext uri="{FF2B5EF4-FFF2-40B4-BE49-F238E27FC236}">
                <a16:creationId xmlns:a16="http://schemas.microsoft.com/office/drawing/2014/main" id="{D13C8B44-5CB0-E10B-0C0C-C891757ED91C}"/>
              </a:ext>
            </a:extLst>
          </p:cNvPr>
          <p:cNvSpPr>
            <a:spLocks noGrp="1"/>
          </p:cNvSpPr>
          <p:nvPr>
            <p:ph sz="quarter" idx="16"/>
          </p:nvPr>
        </p:nvSpPr>
        <p:spPr>
          <a:xfrm>
            <a:off x="8114284" y="3957455"/>
            <a:ext cx="3570288" cy="1993900"/>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Footer Placeholder">
            <a:extLst>
              <a:ext uri="{FF2B5EF4-FFF2-40B4-BE49-F238E27FC236}">
                <a16:creationId xmlns:a16="http://schemas.microsoft.com/office/drawing/2014/main" id="{3DA7FD21-98A5-785F-026D-275080A389E2}"/>
              </a:ext>
            </a:extLst>
          </p:cNvPr>
          <p:cNvSpPr>
            <a:spLocks noGrp="1"/>
          </p:cNvSpPr>
          <p:nvPr>
            <p:ph type="ftr" sz="quarter" idx="20"/>
          </p:nvPr>
        </p:nvSpPr>
        <p:spPr/>
        <p:txBody>
          <a:bodyPr/>
          <a:lstStyle/>
          <a:p>
            <a:pPr algn="l"/>
            <a:endParaRPr lang="en-US"/>
          </a:p>
        </p:txBody>
      </p:sp>
      <p:sp>
        <p:nvSpPr>
          <p:cNvPr id="18" name="Slide Number Placeholder">
            <a:extLst>
              <a:ext uri="{FF2B5EF4-FFF2-40B4-BE49-F238E27FC236}">
                <a16:creationId xmlns:a16="http://schemas.microsoft.com/office/drawing/2014/main" id="{45AE2339-C7A1-791C-60B6-9462F7AAB156}"/>
              </a:ext>
            </a:extLst>
          </p:cNvPr>
          <p:cNvSpPr>
            <a:spLocks noGrp="1"/>
          </p:cNvSpPr>
          <p:nvPr>
            <p:ph type="sldNum" sz="quarter" idx="2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2474941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p:cNvSpPr>
            <a:spLocks noGrp="1"/>
          </p:cNvSpPr>
          <p:nvPr>
            <p:ph type="title"/>
          </p:nvPr>
        </p:nvSpPr>
        <p:spPr>
          <a:xfrm>
            <a:off x="463062" y="365128"/>
            <a:ext cx="11275645" cy="986595"/>
          </a:xfrm>
        </p:spPr>
        <p:txBody>
          <a:bodyPr/>
          <a:lstStyle/>
          <a:p>
            <a:r>
              <a:rPr lang="en-US"/>
              <a:t>Click to edit Master title style</a:t>
            </a:r>
          </a:p>
        </p:txBody>
      </p:sp>
      <p:sp>
        <p:nvSpPr>
          <p:cNvPr id="3" name="Text Placeholder 1"/>
          <p:cNvSpPr>
            <a:spLocks noGrp="1"/>
          </p:cNvSpPr>
          <p:nvPr>
            <p:ph type="body" idx="1"/>
          </p:nvPr>
        </p:nvSpPr>
        <p:spPr>
          <a:xfrm>
            <a:off x="463063" y="1482165"/>
            <a:ext cx="5157787"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p:cNvSpPr>
            <a:spLocks noGrp="1"/>
          </p:cNvSpPr>
          <p:nvPr>
            <p:ph sz="half" idx="2"/>
          </p:nvPr>
        </p:nvSpPr>
        <p:spPr>
          <a:xfrm>
            <a:off x="463063" y="2037377"/>
            <a:ext cx="5157787" cy="4034238"/>
          </a:xfrm>
        </p:spPr>
        <p:txBody>
          <a:bodyPr>
            <a:normAutofit/>
          </a:bodyPr>
          <a:lstStyle>
            <a:lvl1pPr defTabSz="540000">
              <a:buClr>
                <a:schemeClr val="tx1"/>
              </a:buClr>
              <a:buSzPct val="75000"/>
              <a:defRPr sz="1800"/>
            </a:lvl1pPr>
            <a:lvl2pPr defTabSz="540000">
              <a:buClr>
                <a:schemeClr val="tx1"/>
              </a:buClr>
              <a:buSzPct val="75000"/>
              <a:defRPr sz="1800"/>
            </a:lvl2pPr>
            <a:lvl3pPr defTabSz="540000">
              <a:buClr>
                <a:schemeClr val="tx1"/>
              </a:buClr>
              <a:buSzPct val="75000"/>
              <a:defRPr sz="1800"/>
            </a:lvl3pPr>
            <a:lvl4pPr defTabSz="540000">
              <a:buClr>
                <a:schemeClr val="tx1"/>
              </a:buClr>
              <a:buSzPct val="75000"/>
              <a:defRPr sz="1800"/>
            </a:lvl4pPr>
            <a:lvl5pPr defTabSz="540000">
              <a:buClr>
                <a:schemeClr val="tx1"/>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sz="quarter" idx="3"/>
          </p:nvPr>
        </p:nvSpPr>
        <p:spPr>
          <a:xfrm>
            <a:off x="6555519" y="1482165"/>
            <a:ext cx="5183188"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2"/>
          <p:cNvSpPr>
            <a:spLocks noGrp="1"/>
          </p:cNvSpPr>
          <p:nvPr>
            <p:ph sz="quarter" idx="4"/>
          </p:nvPr>
        </p:nvSpPr>
        <p:spPr>
          <a:xfrm>
            <a:off x="6555519" y="2037376"/>
            <a:ext cx="5183188" cy="4034239"/>
          </a:xfrm>
        </p:spPr>
        <p:txBody>
          <a:bodyPr>
            <a:normAutofit/>
          </a:bodyPr>
          <a:lstStyle>
            <a:lvl1pPr>
              <a:buClr>
                <a:schemeClr val="tx1"/>
              </a:buClr>
              <a:buSzPct val="75000"/>
              <a:defRPr sz="1800"/>
            </a:lvl1pPr>
            <a:lvl2pPr>
              <a:buClr>
                <a:schemeClr val="tx1"/>
              </a:buClr>
              <a:buSzPct val="75000"/>
              <a:defRPr sz="1800"/>
            </a:lvl2pPr>
            <a:lvl3pPr>
              <a:buClr>
                <a:schemeClr val="tx1"/>
              </a:buClr>
              <a:buSzPct val="75000"/>
              <a:defRPr sz="1800"/>
            </a:lvl3pPr>
            <a:lvl4pPr>
              <a:buClr>
                <a:schemeClr val="tx1"/>
              </a:buClr>
              <a:buSzPct val="75000"/>
              <a:defRPr sz="1800"/>
            </a:lvl4pPr>
            <a:lvl5pPr>
              <a:buClr>
                <a:schemeClr val="tx1"/>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a:extLst>
              <a:ext uri="{FF2B5EF4-FFF2-40B4-BE49-F238E27FC236}">
                <a16:creationId xmlns:a16="http://schemas.microsoft.com/office/drawing/2014/main" id="{917D55BF-063A-0D52-6855-8C07ED58BECA}"/>
              </a:ext>
            </a:extLst>
          </p:cNvPr>
          <p:cNvSpPr>
            <a:spLocks noGrp="1"/>
          </p:cNvSpPr>
          <p:nvPr>
            <p:ph type="ftr" sz="quarter" idx="10"/>
          </p:nvPr>
        </p:nvSpPr>
        <p:spPr/>
        <p:txBody>
          <a:bodyPr/>
          <a:lstStyle/>
          <a:p>
            <a:pPr algn="l"/>
            <a:endParaRPr lang="en-US"/>
          </a:p>
        </p:txBody>
      </p:sp>
      <p:sp>
        <p:nvSpPr>
          <p:cNvPr id="12" name="Slide Number Placeholder">
            <a:extLst>
              <a:ext uri="{FF2B5EF4-FFF2-40B4-BE49-F238E27FC236}">
                <a16:creationId xmlns:a16="http://schemas.microsoft.com/office/drawing/2014/main" id="{F8222812-0F91-04DD-CAEB-1A4574516660}"/>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1467798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p:cNvSpPr>
            <a:spLocks noGrp="1"/>
          </p:cNvSpPr>
          <p:nvPr>
            <p:ph type="title"/>
          </p:nvPr>
        </p:nvSpPr>
        <p:spPr>
          <a:xfrm>
            <a:off x="463061" y="365127"/>
            <a:ext cx="11275647" cy="926961"/>
          </a:xfrm>
        </p:spPr>
        <p:txBody>
          <a:bodyPr/>
          <a:lstStyle/>
          <a:p>
            <a:r>
              <a:rPr lang="en-US"/>
              <a:t>Click to edit Master title style</a:t>
            </a:r>
          </a:p>
        </p:txBody>
      </p:sp>
      <p:sp>
        <p:nvSpPr>
          <p:cNvPr id="9" name="Text Placeholder">
            <a:extLst>
              <a:ext uri="{FF2B5EF4-FFF2-40B4-BE49-F238E27FC236}">
                <a16:creationId xmlns:a16="http://schemas.microsoft.com/office/drawing/2014/main" id="{DB07D30F-7153-6C40-9FCD-11F5850C0B4C}"/>
              </a:ext>
            </a:extLst>
          </p:cNvPr>
          <p:cNvSpPr>
            <a:spLocks noGrp="1"/>
          </p:cNvSpPr>
          <p:nvPr>
            <p:ph type="body" idx="13" hasCustomPrompt="1"/>
          </p:nvPr>
        </p:nvSpPr>
        <p:spPr>
          <a:xfrm>
            <a:off x="463060" y="1366837"/>
            <a:ext cx="8400000" cy="323852"/>
          </a:xfrm>
        </p:spPr>
        <p:txBody>
          <a:bodyPr anchor="ctr">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heading</a:t>
            </a:r>
          </a:p>
        </p:txBody>
      </p:sp>
      <p:sp>
        <p:nvSpPr>
          <p:cNvPr id="6" name="Footer Placeholder">
            <a:extLst>
              <a:ext uri="{FF2B5EF4-FFF2-40B4-BE49-F238E27FC236}">
                <a16:creationId xmlns:a16="http://schemas.microsoft.com/office/drawing/2014/main" id="{AF2649A1-797C-8ADA-A8A9-67E47CC7173E}"/>
              </a:ext>
            </a:extLst>
          </p:cNvPr>
          <p:cNvSpPr>
            <a:spLocks noGrp="1"/>
          </p:cNvSpPr>
          <p:nvPr>
            <p:ph type="ftr" sz="quarter" idx="14"/>
          </p:nvPr>
        </p:nvSpPr>
        <p:spPr/>
        <p:txBody>
          <a:bodyPr/>
          <a:lstStyle/>
          <a:p>
            <a:pPr algn="l"/>
            <a:endParaRPr lang="en-US"/>
          </a:p>
        </p:txBody>
      </p:sp>
      <p:sp>
        <p:nvSpPr>
          <p:cNvPr id="7" name="Slide Number Placeholder">
            <a:extLst>
              <a:ext uri="{FF2B5EF4-FFF2-40B4-BE49-F238E27FC236}">
                <a16:creationId xmlns:a16="http://schemas.microsoft.com/office/drawing/2014/main" id="{44D26374-18FD-3313-C7FB-92360F2CADA8}"/>
              </a:ext>
            </a:extLst>
          </p:cNvPr>
          <p:cNvSpPr>
            <a:spLocks noGrp="1"/>
          </p:cNvSpPr>
          <p:nvPr>
            <p:ph type="sldNum" sz="quarter" idx="15"/>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204364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4" name="Picture 43" descr="A painting of people holding hands&#10;&#10;Description automatically generated">
            <a:extLst>
              <a:ext uri="{FF2B5EF4-FFF2-40B4-BE49-F238E27FC236}">
                <a16:creationId xmlns:a16="http://schemas.microsoft.com/office/drawing/2014/main" id="{10BF5F13-B46D-2E7F-59FC-D5B13594397C}"/>
              </a:ext>
            </a:extLst>
          </p:cNvPr>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55948"/>
          <a:stretch/>
        </p:blipFill>
        <p:spPr>
          <a:xfrm>
            <a:off x="1498581" y="-1"/>
            <a:ext cx="10671138" cy="5674311"/>
          </a:xfrm>
          <a:prstGeom prst="rect">
            <a:avLst/>
          </a:prstGeom>
        </p:spPr>
      </p:pic>
      <p:sp>
        <p:nvSpPr>
          <p:cNvPr id="17" name="Freeform: Shape 16">
            <a:extLst>
              <a:ext uri="{FF2B5EF4-FFF2-40B4-BE49-F238E27FC236}">
                <a16:creationId xmlns:a16="http://schemas.microsoft.com/office/drawing/2014/main" id="{858D3C82-FA31-0570-2F7A-DAA6BEDFAB1D}"/>
              </a:ext>
            </a:extLst>
          </p:cNvPr>
          <p:cNvSpPr/>
          <p:nvPr userDrawn="1"/>
        </p:nvSpPr>
        <p:spPr>
          <a:xfrm>
            <a:off x="12169782" y="0"/>
            <a:ext cx="22216" cy="269575"/>
          </a:xfrm>
          <a:custGeom>
            <a:avLst/>
            <a:gdLst>
              <a:gd name="connsiteX0" fmla="*/ 22216 w 22216"/>
              <a:gd name="connsiteY0" fmla="*/ 160527 h 269575"/>
              <a:gd name="connsiteX1" fmla="*/ 22216 w 22216"/>
              <a:gd name="connsiteY1" fmla="*/ 0 h 269575"/>
              <a:gd name="connsiteX2" fmla="*/ 0 w 22216"/>
              <a:gd name="connsiteY2" fmla="*/ 0 h 269575"/>
              <a:gd name="connsiteX3" fmla="*/ 0 w 22216"/>
              <a:gd name="connsiteY3" fmla="*/ 269575 h 269575"/>
              <a:gd name="connsiteX4" fmla="*/ 22216 w 22216"/>
              <a:gd name="connsiteY4" fmla="*/ 160527 h 2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 h="269575">
                <a:moveTo>
                  <a:pt x="22216" y="160527"/>
                </a:moveTo>
                <a:lnTo>
                  <a:pt x="22216" y="0"/>
                </a:lnTo>
                <a:lnTo>
                  <a:pt x="0" y="0"/>
                </a:lnTo>
                <a:lnTo>
                  <a:pt x="0" y="269575"/>
                </a:lnTo>
                <a:cubicBezTo>
                  <a:pt x="7490" y="233268"/>
                  <a:pt x="14916" y="196961"/>
                  <a:pt x="22216" y="160527"/>
                </a:cubicBezTo>
                <a:close/>
              </a:path>
            </a:pathLst>
          </a:custGeom>
          <a:solidFill>
            <a:srgbClr val="79D689"/>
          </a:solidFill>
          <a:ln w="0"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95E61C65-CE94-44E4-2602-32657592E0D7}"/>
              </a:ext>
            </a:extLst>
          </p:cNvPr>
          <p:cNvSpPr/>
          <p:nvPr userDrawn="1"/>
        </p:nvSpPr>
        <p:spPr>
          <a:xfrm>
            <a:off x="5357404" y="-4061"/>
            <a:ext cx="6834596" cy="5678374"/>
          </a:xfrm>
          <a:custGeom>
            <a:avLst/>
            <a:gdLst>
              <a:gd name="connsiteX0" fmla="*/ 0 w 6790162"/>
              <a:gd name="connsiteY0" fmla="*/ 5644516 h 5644515"/>
              <a:gd name="connsiteX1" fmla="*/ 4788692 w 6790162"/>
              <a:gd name="connsiteY1" fmla="*/ 5644516 h 5644515"/>
              <a:gd name="connsiteX2" fmla="*/ 6790163 w 6790162"/>
              <a:gd name="connsiteY2" fmla="*/ 269575 h 5644515"/>
              <a:gd name="connsiteX3" fmla="*/ 6790163 w 6790162"/>
              <a:gd name="connsiteY3" fmla="*/ 0 h 5644515"/>
              <a:gd name="connsiteX4" fmla="*/ 2740376 w 6790162"/>
              <a:gd name="connsiteY4" fmla="*/ 0 h 5644515"/>
              <a:gd name="connsiteX5" fmla="*/ 0 w 6790162"/>
              <a:gd name="connsiteY5" fmla="*/ 5644516 h 56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0162" h="5644515">
                <a:moveTo>
                  <a:pt x="0" y="5644516"/>
                </a:moveTo>
                <a:lnTo>
                  <a:pt x="4788692" y="5644516"/>
                </a:lnTo>
                <a:cubicBezTo>
                  <a:pt x="5696310" y="4014305"/>
                  <a:pt x="6387672" y="2212079"/>
                  <a:pt x="6790163" y="269575"/>
                </a:cubicBezTo>
                <a:lnTo>
                  <a:pt x="6790163" y="0"/>
                </a:lnTo>
                <a:lnTo>
                  <a:pt x="2740376" y="0"/>
                </a:lnTo>
                <a:cubicBezTo>
                  <a:pt x="2224139" y="2104871"/>
                  <a:pt x="1277103" y="4003578"/>
                  <a:pt x="0" y="5644516"/>
                </a:cubicBezTo>
                <a:close/>
              </a:path>
            </a:pathLst>
          </a:custGeom>
          <a:solidFill>
            <a:srgbClr val="1080A6">
              <a:alpha val="34118"/>
            </a:srgbClr>
          </a:solidFill>
          <a:ln w="0"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D468B8A-349D-26D6-7155-ECD46C40BE3E}"/>
              </a:ext>
            </a:extLst>
          </p:cNvPr>
          <p:cNvSpPr/>
          <p:nvPr userDrawn="1"/>
        </p:nvSpPr>
        <p:spPr>
          <a:xfrm>
            <a:off x="10168248" y="269575"/>
            <a:ext cx="2001471" cy="5374939"/>
          </a:xfrm>
          <a:custGeom>
            <a:avLst/>
            <a:gdLst>
              <a:gd name="connsiteX0" fmla="*/ 0 w 2001471"/>
              <a:gd name="connsiteY0" fmla="*/ 5374940 h 5374939"/>
              <a:gd name="connsiteX1" fmla="*/ 2001471 w 2001471"/>
              <a:gd name="connsiteY1" fmla="*/ 5374940 h 5374939"/>
              <a:gd name="connsiteX2" fmla="*/ 2001471 w 2001471"/>
              <a:gd name="connsiteY2" fmla="*/ 0 h 5374939"/>
              <a:gd name="connsiteX3" fmla="*/ 0 w 2001471"/>
              <a:gd name="connsiteY3" fmla="*/ 5374940 h 5374939"/>
            </a:gdLst>
            <a:ahLst/>
            <a:cxnLst>
              <a:cxn ang="0">
                <a:pos x="connsiteX0" y="connsiteY0"/>
              </a:cxn>
              <a:cxn ang="0">
                <a:pos x="connsiteX1" y="connsiteY1"/>
              </a:cxn>
              <a:cxn ang="0">
                <a:pos x="connsiteX2" y="connsiteY2"/>
              </a:cxn>
              <a:cxn ang="0">
                <a:pos x="connsiteX3" y="connsiteY3"/>
              </a:cxn>
            </a:cxnLst>
            <a:rect l="l" t="t" r="r" b="b"/>
            <a:pathLst>
              <a:path w="2001471" h="5374939">
                <a:moveTo>
                  <a:pt x="0" y="5374940"/>
                </a:moveTo>
                <a:lnTo>
                  <a:pt x="2001471" y="5374940"/>
                </a:lnTo>
                <a:lnTo>
                  <a:pt x="2001471" y="0"/>
                </a:lnTo>
                <a:cubicBezTo>
                  <a:pt x="1598980" y="1942504"/>
                  <a:pt x="907619" y="3744730"/>
                  <a:pt x="0" y="5374940"/>
                </a:cubicBezTo>
                <a:close/>
              </a:path>
            </a:pathLst>
          </a:custGeom>
          <a:solidFill>
            <a:srgbClr val="1080A6"/>
          </a:solidFill>
          <a:ln w="0"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12509DCB-EA82-5339-AF79-90E4FD740137}"/>
              </a:ext>
            </a:extLst>
          </p:cNvPr>
          <p:cNvSpPr/>
          <p:nvPr userDrawn="1"/>
        </p:nvSpPr>
        <p:spPr>
          <a:xfrm>
            <a:off x="12169782" y="160526"/>
            <a:ext cx="22216" cy="5483988"/>
          </a:xfrm>
          <a:custGeom>
            <a:avLst/>
            <a:gdLst>
              <a:gd name="connsiteX0" fmla="*/ 22216 w 22216"/>
              <a:gd name="connsiteY0" fmla="*/ 0 h 5483988"/>
              <a:gd name="connsiteX1" fmla="*/ 0 w 22216"/>
              <a:gd name="connsiteY1" fmla="*/ 109049 h 5483988"/>
              <a:gd name="connsiteX2" fmla="*/ 0 w 22216"/>
              <a:gd name="connsiteY2" fmla="*/ 5483989 h 5483988"/>
              <a:gd name="connsiteX3" fmla="*/ 22216 w 22216"/>
              <a:gd name="connsiteY3" fmla="*/ 5483989 h 5483988"/>
              <a:gd name="connsiteX4" fmla="*/ 22216 w 22216"/>
              <a:gd name="connsiteY4" fmla="*/ 0 h 5483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 h="5483988">
                <a:moveTo>
                  <a:pt x="22216" y="0"/>
                </a:moveTo>
                <a:cubicBezTo>
                  <a:pt x="14916" y="36371"/>
                  <a:pt x="7490" y="72742"/>
                  <a:pt x="0" y="109049"/>
                </a:cubicBezTo>
                <a:lnTo>
                  <a:pt x="0" y="5483989"/>
                </a:lnTo>
                <a:lnTo>
                  <a:pt x="22216" y="5483989"/>
                </a:lnTo>
                <a:lnTo>
                  <a:pt x="22216" y="0"/>
                </a:lnTo>
                <a:close/>
              </a:path>
            </a:pathLst>
          </a:custGeom>
          <a:solidFill>
            <a:schemeClr val="accent4">
              <a:lumMod val="75000"/>
            </a:schemeClr>
          </a:solidFill>
          <a:ln w="0"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86F7DAA8-2544-A69D-136A-37D466EF62BE}"/>
              </a:ext>
            </a:extLst>
          </p:cNvPr>
          <p:cNvSpPr/>
          <p:nvPr userDrawn="1"/>
        </p:nvSpPr>
        <p:spPr>
          <a:xfrm>
            <a:off x="265877" y="0"/>
            <a:ext cx="7854118" cy="5644451"/>
          </a:xfrm>
          <a:custGeom>
            <a:avLst/>
            <a:gdLst>
              <a:gd name="connsiteX0" fmla="*/ 3874598 w 7854118"/>
              <a:gd name="connsiteY0" fmla="*/ 0 h 5644451"/>
              <a:gd name="connsiteX1" fmla="*/ 0 w 7854118"/>
              <a:gd name="connsiteY1" fmla="*/ 0 h 5644451"/>
              <a:gd name="connsiteX2" fmla="*/ 1588254 w 7854118"/>
              <a:gd name="connsiteY2" fmla="*/ 3932614 h 5644451"/>
              <a:gd name="connsiteX3" fmla="*/ 2754023 w 7854118"/>
              <a:gd name="connsiteY3" fmla="*/ 5644452 h 5644451"/>
              <a:gd name="connsiteX4" fmla="*/ 5113680 w 7854118"/>
              <a:gd name="connsiteY4" fmla="*/ 5644452 h 5644451"/>
              <a:gd name="connsiteX5" fmla="*/ 7854119 w 7854118"/>
              <a:gd name="connsiteY5" fmla="*/ 0 h 5644451"/>
              <a:gd name="connsiteX6" fmla="*/ 3874661 w 7854118"/>
              <a:gd name="connsiteY6" fmla="*/ 0 h 564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4118" h="5644451">
                <a:moveTo>
                  <a:pt x="3874598" y="0"/>
                </a:moveTo>
                <a:lnTo>
                  <a:pt x="0" y="0"/>
                </a:lnTo>
                <a:cubicBezTo>
                  <a:pt x="332796" y="1348131"/>
                  <a:pt x="858236" y="2672204"/>
                  <a:pt x="1588254" y="3932614"/>
                </a:cubicBezTo>
                <a:cubicBezTo>
                  <a:pt x="1937870" y="4535556"/>
                  <a:pt x="2330840" y="5106952"/>
                  <a:pt x="2754023" y="5644452"/>
                </a:cubicBezTo>
                <a:lnTo>
                  <a:pt x="5113680" y="5644452"/>
                </a:lnTo>
                <a:cubicBezTo>
                  <a:pt x="6390782" y="4003578"/>
                  <a:pt x="7337819" y="2104871"/>
                  <a:pt x="7854119" y="0"/>
                </a:cubicBezTo>
                <a:lnTo>
                  <a:pt x="3874661" y="0"/>
                </a:lnTo>
                <a:close/>
              </a:path>
            </a:pathLst>
          </a:custGeom>
          <a:solidFill>
            <a:srgbClr val="90CCE2"/>
          </a:solidFill>
          <a:ln w="0"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9FB3F1EC-719F-24F8-1938-23B894E48708}"/>
              </a:ext>
            </a:extLst>
          </p:cNvPr>
          <p:cNvSpPr/>
          <p:nvPr userDrawn="1"/>
        </p:nvSpPr>
        <p:spPr>
          <a:xfrm>
            <a:off x="9434485" y="6851161"/>
            <a:ext cx="2735297" cy="4062"/>
          </a:xfrm>
          <a:custGeom>
            <a:avLst/>
            <a:gdLst>
              <a:gd name="connsiteX0" fmla="*/ 2666 w 2735297"/>
              <a:gd name="connsiteY0" fmla="*/ 0 h 4062"/>
              <a:gd name="connsiteX1" fmla="*/ 0 w 2735297"/>
              <a:gd name="connsiteY1" fmla="*/ 4062 h 4062"/>
              <a:gd name="connsiteX2" fmla="*/ 2735298 w 2735297"/>
              <a:gd name="connsiteY2" fmla="*/ 4062 h 4062"/>
              <a:gd name="connsiteX3" fmla="*/ 2735298 w 2735297"/>
              <a:gd name="connsiteY3" fmla="*/ 0 h 4062"/>
              <a:gd name="connsiteX4" fmla="*/ 2730 w 2735297"/>
              <a:gd name="connsiteY4" fmla="*/ 0 h 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97" h="4062">
                <a:moveTo>
                  <a:pt x="2666" y="0"/>
                </a:moveTo>
                <a:cubicBezTo>
                  <a:pt x="1777" y="1333"/>
                  <a:pt x="889" y="2730"/>
                  <a:pt x="0" y="4062"/>
                </a:cubicBezTo>
                <a:lnTo>
                  <a:pt x="2735298" y="4062"/>
                </a:lnTo>
                <a:lnTo>
                  <a:pt x="2735298" y="0"/>
                </a:lnTo>
                <a:lnTo>
                  <a:pt x="2730" y="0"/>
                </a:lnTo>
                <a:close/>
              </a:path>
            </a:pathLst>
          </a:custGeom>
          <a:solidFill>
            <a:srgbClr val="00A54C"/>
          </a:solidFill>
          <a:ln w="0"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7AFF557-4965-F483-4BEB-5CDA51B381BB}"/>
              </a:ext>
            </a:extLst>
          </p:cNvPr>
          <p:cNvSpPr/>
          <p:nvPr userDrawn="1"/>
        </p:nvSpPr>
        <p:spPr>
          <a:xfrm>
            <a:off x="12169782" y="6851161"/>
            <a:ext cx="22216" cy="4062"/>
          </a:xfrm>
          <a:custGeom>
            <a:avLst/>
            <a:gdLst>
              <a:gd name="connsiteX0" fmla="*/ 0 w 22216"/>
              <a:gd name="connsiteY0" fmla="*/ 0 h 4062"/>
              <a:gd name="connsiteX1" fmla="*/ 22216 w 22216"/>
              <a:gd name="connsiteY1" fmla="*/ 0 h 4062"/>
              <a:gd name="connsiteX2" fmla="*/ 22216 w 22216"/>
              <a:gd name="connsiteY2" fmla="*/ 4062 h 4062"/>
              <a:gd name="connsiteX3" fmla="*/ 0 w 22216"/>
              <a:gd name="connsiteY3" fmla="*/ 4062 h 4062"/>
            </a:gdLst>
            <a:ahLst/>
            <a:cxnLst>
              <a:cxn ang="0">
                <a:pos x="connsiteX0" y="connsiteY0"/>
              </a:cxn>
              <a:cxn ang="0">
                <a:pos x="connsiteX1" y="connsiteY1"/>
              </a:cxn>
              <a:cxn ang="0">
                <a:pos x="connsiteX2" y="connsiteY2"/>
              </a:cxn>
              <a:cxn ang="0">
                <a:pos x="connsiteX3" y="connsiteY3"/>
              </a:cxn>
            </a:cxnLst>
            <a:rect l="l" t="t" r="r" b="b"/>
            <a:pathLst>
              <a:path w="22216" h="4062">
                <a:moveTo>
                  <a:pt x="0" y="0"/>
                </a:moveTo>
                <a:lnTo>
                  <a:pt x="22216" y="0"/>
                </a:lnTo>
                <a:lnTo>
                  <a:pt x="22216" y="4062"/>
                </a:lnTo>
                <a:lnTo>
                  <a:pt x="0" y="4062"/>
                </a:lnTo>
                <a:close/>
              </a:path>
            </a:pathLst>
          </a:custGeom>
          <a:solidFill>
            <a:srgbClr val="00A54C"/>
          </a:solidFill>
          <a:ln w="0"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12635681-4434-CEF5-A691-11244A5DDECC}"/>
              </a:ext>
            </a:extLst>
          </p:cNvPr>
          <p:cNvSpPr/>
          <p:nvPr userDrawn="1"/>
        </p:nvSpPr>
        <p:spPr>
          <a:xfrm>
            <a:off x="0" y="0"/>
            <a:ext cx="3133059" cy="5644515"/>
          </a:xfrm>
          <a:custGeom>
            <a:avLst/>
            <a:gdLst>
              <a:gd name="connsiteX0" fmla="*/ 3014965 w 3014965"/>
              <a:gd name="connsiteY0" fmla="*/ 5644516 h 5644515"/>
              <a:gd name="connsiteX1" fmla="*/ 1849197 w 3014965"/>
              <a:gd name="connsiteY1" fmla="*/ 3932677 h 5644515"/>
              <a:gd name="connsiteX2" fmla="*/ 260943 w 3014965"/>
              <a:gd name="connsiteY2" fmla="*/ 0 h 5644515"/>
              <a:gd name="connsiteX3" fmla="*/ 0 w 3014965"/>
              <a:gd name="connsiteY3" fmla="*/ 0 h 5644515"/>
              <a:gd name="connsiteX4" fmla="*/ 0 w 3014965"/>
              <a:gd name="connsiteY4" fmla="*/ 5644516 h 5644515"/>
              <a:gd name="connsiteX5" fmla="*/ 3014965 w 3014965"/>
              <a:gd name="connsiteY5" fmla="*/ 5644516 h 56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4965" h="5644515">
                <a:moveTo>
                  <a:pt x="3014965" y="5644516"/>
                </a:moveTo>
                <a:cubicBezTo>
                  <a:pt x="2591782" y="5107015"/>
                  <a:pt x="2198813" y="4535620"/>
                  <a:pt x="1849197" y="3932677"/>
                </a:cubicBezTo>
                <a:cubicBezTo>
                  <a:pt x="1119179" y="2672204"/>
                  <a:pt x="593739" y="1348131"/>
                  <a:pt x="260943" y="0"/>
                </a:cubicBezTo>
                <a:lnTo>
                  <a:pt x="0" y="0"/>
                </a:lnTo>
                <a:lnTo>
                  <a:pt x="0" y="5644516"/>
                </a:lnTo>
                <a:lnTo>
                  <a:pt x="3014965" y="5644516"/>
                </a:lnTo>
                <a:close/>
              </a:path>
            </a:pathLst>
          </a:custGeom>
          <a:solidFill>
            <a:srgbClr val="1080A6"/>
          </a:solidFill>
          <a:ln w="0"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60D3CDD0-922D-CA4C-CBC6-24923EC882CD}"/>
              </a:ext>
            </a:extLst>
          </p:cNvPr>
          <p:cNvSpPr/>
          <p:nvPr userDrawn="1"/>
        </p:nvSpPr>
        <p:spPr>
          <a:xfrm>
            <a:off x="12169782" y="5644515"/>
            <a:ext cx="22216" cy="1206646"/>
          </a:xfrm>
          <a:custGeom>
            <a:avLst/>
            <a:gdLst>
              <a:gd name="connsiteX0" fmla="*/ 0 w 22216"/>
              <a:gd name="connsiteY0" fmla="*/ 0 h 1206646"/>
              <a:gd name="connsiteX1" fmla="*/ 22216 w 22216"/>
              <a:gd name="connsiteY1" fmla="*/ 0 h 1206646"/>
              <a:gd name="connsiteX2" fmla="*/ 22216 w 22216"/>
              <a:gd name="connsiteY2" fmla="*/ 1206646 h 1206646"/>
              <a:gd name="connsiteX3" fmla="*/ 0 w 22216"/>
              <a:gd name="connsiteY3" fmla="*/ 1206646 h 1206646"/>
            </a:gdLst>
            <a:ahLst/>
            <a:cxnLst>
              <a:cxn ang="0">
                <a:pos x="connsiteX0" y="connsiteY0"/>
              </a:cxn>
              <a:cxn ang="0">
                <a:pos x="connsiteX1" y="connsiteY1"/>
              </a:cxn>
              <a:cxn ang="0">
                <a:pos x="connsiteX2" y="connsiteY2"/>
              </a:cxn>
              <a:cxn ang="0">
                <a:pos x="connsiteX3" y="connsiteY3"/>
              </a:cxn>
            </a:cxnLst>
            <a:rect l="l" t="t" r="r" b="b"/>
            <a:pathLst>
              <a:path w="22216" h="1206646">
                <a:moveTo>
                  <a:pt x="0" y="0"/>
                </a:moveTo>
                <a:lnTo>
                  <a:pt x="22216" y="0"/>
                </a:lnTo>
                <a:lnTo>
                  <a:pt x="22216" y="1206646"/>
                </a:lnTo>
                <a:lnTo>
                  <a:pt x="0" y="1206646"/>
                </a:lnTo>
                <a:close/>
              </a:path>
            </a:pathLst>
          </a:custGeom>
          <a:solidFill>
            <a:srgbClr val="000000"/>
          </a:solidFill>
          <a:ln w="0"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976F932E-1A71-A317-4F0F-8B3B56B737A7}"/>
              </a:ext>
            </a:extLst>
          </p:cNvPr>
          <p:cNvSpPr/>
          <p:nvPr userDrawn="1"/>
        </p:nvSpPr>
        <p:spPr>
          <a:xfrm>
            <a:off x="12169782" y="0"/>
            <a:ext cx="22216" cy="269575"/>
          </a:xfrm>
          <a:custGeom>
            <a:avLst/>
            <a:gdLst>
              <a:gd name="connsiteX0" fmla="*/ 22216 w 22216"/>
              <a:gd name="connsiteY0" fmla="*/ 160527 h 269575"/>
              <a:gd name="connsiteX1" fmla="*/ 22216 w 22216"/>
              <a:gd name="connsiteY1" fmla="*/ 0 h 269575"/>
              <a:gd name="connsiteX2" fmla="*/ 0 w 22216"/>
              <a:gd name="connsiteY2" fmla="*/ 0 h 269575"/>
              <a:gd name="connsiteX3" fmla="*/ 0 w 22216"/>
              <a:gd name="connsiteY3" fmla="*/ 269575 h 269575"/>
              <a:gd name="connsiteX4" fmla="*/ 22216 w 22216"/>
              <a:gd name="connsiteY4" fmla="*/ 160527 h 2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 h="269575">
                <a:moveTo>
                  <a:pt x="22216" y="160527"/>
                </a:moveTo>
                <a:lnTo>
                  <a:pt x="22216" y="0"/>
                </a:lnTo>
                <a:lnTo>
                  <a:pt x="0" y="0"/>
                </a:lnTo>
                <a:lnTo>
                  <a:pt x="0" y="269575"/>
                </a:lnTo>
                <a:cubicBezTo>
                  <a:pt x="7490" y="233268"/>
                  <a:pt x="14916" y="196961"/>
                  <a:pt x="22216" y="160527"/>
                </a:cubicBezTo>
                <a:close/>
              </a:path>
            </a:pathLst>
          </a:custGeom>
          <a:solidFill>
            <a:schemeClr val="accent4">
              <a:lumMod val="75000"/>
            </a:schemeClr>
          </a:solidFill>
          <a:ln w="0"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128FB218-0AA1-CC0A-DC1C-4D4B63FD3CC6}"/>
              </a:ext>
            </a:extLst>
          </p:cNvPr>
          <p:cNvSpPr/>
          <p:nvPr userDrawn="1"/>
        </p:nvSpPr>
        <p:spPr>
          <a:xfrm>
            <a:off x="-1" y="5644515"/>
            <a:ext cx="12169784" cy="1210708"/>
          </a:xfrm>
          <a:custGeom>
            <a:avLst/>
            <a:gdLst>
              <a:gd name="connsiteX0" fmla="*/ 0 w 12164847"/>
              <a:gd name="connsiteY0" fmla="*/ 0 h 1210708"/>
              <a:gd name="connsiteX1" fmla="*/ 12164848 w 12164847"/>
              <a:gd name="connsiteY1" fmla="*/ 0 h 1210708"/>
              <a:gd name="connsiteX2" fmla="*/ 12164848 w 12164847"/>
              <a:gd name="connsiteY2" fmla="*/ 1210709 h 1210708"/>
              <a:gd name="connsiteX3" fmla="*/ 0 w 12164847"/>
              <a:gd name="connsiteY3" fmla="*/ 1210709 h 1210708"/>
            </a:gdLst>
            <a:ahLst/>
            <a:cxnLst>
              <a:cxn ang="0">
                <a:pos x="connsiteX0" y="connsiteY0"/>
              </a:cxn>
              <a:cxn ang="0">
                <a:pos x="connsiteX1" y="connsiteY1"/>
              </a:cxn>
              <a:cxn ang="0">
                <a:pos x="connsiteX2" y="connsiteY2"/>
              </a:cxn>
              <a:cxn ang="0">
                <a:pos x="connsiteX3" y="connsiteY3"/>
              </a:cxn>
            </a:cxnLst>
            <a:rect l="l" t="t" r="r" b="b"/>
            <a:pathLst>
              <a:path w="12164847" h="1210708">
                <a:moveTo>
                  <a:pt x="0" y="0"/>
                </a:moveTo>
                <a:lnTo>
                  <a:pt x="12164848" y="0"/>
                </a:lnTo>
                <a:lnTo>
                  <a:pt x="12164848" y="1210709"/>
                </a:lnTo>
                <a:lnTo>
                  <a:pt x="0" y="1210709"/>
                </a:lnTo>
                <a:close/>
              </a:path>
            </a:pathLst>
          </a:custGeom>
          <a:solidFill>
            <a:srgbClr val="000000"/>
          </a:solidFill>
          <a:ln w="0" cap="flat">
            <a:noFill/>
            <a:prstDash val="solid"/>
            <a:miter/>
          </a:ln>
        </p:spPr>
        <p:txBody>
          <a:bodyPr rtlCol="0" anchor="ctr"/>
          <a:lstStyle/>
          <a:p>
            <a:endParaRPr lang="en-CA"/>
          </a:p>
        </p:txBody>
      </p:sp>
      <p:sp>
        <p:nvSpPr>
          <p:cNvPr id="37" name="Title 7">
            <a:extLst>
              <a:ext uri="{FF2B5EF4-FFF2-40B4-BE49-F238E27FC236}">
                <a16:creationId xmlns:a16="http://schemas.microsoft.com/office/drawing/2014/main" id="{9FFBE5D1-A4A5-F92D-C0BC-C3AFC7F825CD}"/>
              </a:ext>
            </a:extLst>
          </p:cNvPr>
          <p:cNvSpPr>
            <a:spLocks noGrp="1"/>
          </p:cNvSpPr>
          <p:nvPr>
            <p:ph type="title"/>
          </p:nvPr>
        </p:nvSpPr>
        <p:spPr>
          <a:xfrm>
            <a:off x="1229925" y="1213485"/>
            <a:ext cx="5461000" cy="1189032"/>
          </a:xfrm>
          <a:prstGeom prst="rect">
            <a:avLst/>
          </a:prstGeom>
        </p:spPr>
        <p:txBody>
          <a:bodyPr anchor="b">
            <a:noAutofit/>
          </a:bodyPr>
          <a:lstStyle>
            <a:lvl1pPr>
              <a:defRPr sz="3800"/>
            </a:lvl1pPr>
          </a:lstStyle>
          <a:p>
            <a:r>
              <a:rPr lang="en-US"/>
              <a:t>Click to edit Master title style</a:t>
            </a:r>
          </a:p>
        </p:txBody>
      </p:sp>
      <p:sp>
        <p:nvSpPr>
          <p:cNvPr id="39" name="Text Placeholder 11">
            <a:extLst>
              <a:ext uri="{FF2B5EF4-FFF2-40B4-BE49-F238E27FC236}">
                <a16:creationId xmlns:a16="http://schemas.microsoft.com/office/drawing/2014/main" id="{38507DC7-0935-F13C-07A1-8585A76A8C30}"/>
              </a:ext>
            </a:extLst>
          </p:cNvPr>
          <p:cNvSpPr>
            <a:spLocks noGrp="1"/>
          </p:cNvSpPr>
          <p:nvPr>
            <p:ph type="body" sz="quarter" idx="13"/>
          </p:nvPr>
        </p:nvSpPr>
        <p:spPr>
          <a:xfrm>
            <a:off x="1229925" y="2501669"/>
            <a:ext cx="5461000" cy="637116"/>
          </a:xfrm>
        </p:spPr>
        <p:txBody>
          <a:bodyPr>
            <a:noAutofit/>
          </a:bodyPr>
          <a:lstStyle>
            <a:lvl1pPr marL="0" indent="0">
              <a:lnSpc>
                <a:spcPct val="100000"/>
              </a:lnSpc>
              <a:buNone/>
              <a:defRPr sz="2000">
                <a:solidFill>
                  <a:schemeClr val="tx1"/>
                </a:solidFill>
                <a:latin typeface="+mn-lt"/>
                <a:cs typeface="Arial" panose="020B0604020202020204" pitchFamily="34" charset="0"/>
              </a:defRPr>
            </a:lvl1pPr>
            <a:lvl2pPr>
              <a:lnSpc>
                <a:spcPct val="100000"/>
              </a:lnSpc>
              <a:defRPr sz="2000">
                <a:solidFill>
                  <a:schemeClr val="tx1"/>
                </a:solidFill>
                <a:latin typeface="+mn-lt"/>
                <a:cs typeface="Arial" panose="020B0604020202020204" pitchFamily="34" charset="0"/>
              </a:defRPr>
            </a:lvl2pPr>
            <a:lvl3pPr>
              <a:lnSpc>
                <a:spcPct val="100000"/>
              </a:lnSpc>
              <a:defRPr sz="2000">
                <a:solidFill>
                  <a:schemeClr val="tx1"/>
                </a:solidFill>
                <a:latin typeface="+mn-lt"/>
                <a:cs typeface="Arial" panose="020B0604020202020204" pitchFamily="34" charset="0"/>
              </a:defRPr>
            </a:lvl3pPr>
            <a:lvl4pPr>
              <a:lnSpc>
                <a:spcPct val="100000"/>
              </a:lnSpc>
              <a:defRPr sz="2000">
                <a:solidFill>
                  <a:schemeClr val="tx1"/>
                </a:solidFill>
                <a:latin typeface="+mn-lt"/>
                <a:cs typeface="Arial" panose="020B0604020202020204" pitchFamily="34" charset="0"/>
              </a:defRPr>
            </a:lvl4pPr>
            <a:lvl5pPr>
              <a:lnSpc>
                <a:spcPct val="100000"/>
              </a:lnSpc>
              <a:defRPr sz="2000">
                <a:solidFill>
                  <a:schemeClr val="tx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11">
            <a:extLst>
              <a:ext uri="{FF2B5EF4-FFF2-40B4-BE49-F238E27FC236}">
                <a16:creationId xmlns:a16="http://schemas.microsoft.com/office/drawing/2014/main" id="{276E97B9-699C-B72B-AFA3-EC4527168DA1}"/>
              </a:ext>
            </a:extLst>
          </p:cNvPr>
          <p:cNvSpPr>
            <a:spLocks noGrp="1"/>
          </p:cNvSpPr>
          <p:nvPr>
            <p:ph type="body" sz="quarter" idx="14" hasCustomPrompt="1"/>
          </p:nvPr>
        </p:nvSpPr>
        <p:spPr>
          <a:xfrm>
            <a:off x="478367" y="5873267"/>
            <a:ext cx="5461000" cy="277255"/>
          </a:xfrm>
        </p:spPr>
        <p:txBody>
          <a:bodyPr>
            <a:noAutofit/>
          </a:bodyPr>
          <a:lstStyle>
            <a:lvl1pPr marL="0" indent="0">
              <a:buNone/>
              <a:defRPr sz="1400">
                <a:solidFill>
                  <a:schemeClr val="bg1"/>
                </a:solidFill>
                <a:latin typeface="+mn-lt"/>
                <a:cs typeface="Arial" panose="020B0604020202020204" pitchFamily="34" charset="0"/>
              </a:defRPr>
            </a:lvl1pPr>
            <a:lvl2pPr>
              <a:defRPr sz="1333"/>
            </a:lvl2pPr>
            <a:lvl3pPr>
              <a:defRPr sz="1333"/>
            </a:lvl3pPr>
            <a:lvl4pPr>
              <a:defRPr sz="1333"/>
            </a:lvl4pPr>
            <a:lvl5pPr>
              <a:defRPr sz="1333"/>
            </a:lvl5pPr>
          </a:lstStyle>
          <a:p>
            <a:pPr lvl="0"/>
            <a:r>
              <a:rPr lang="en-US"/>
              <a:t>Click to edit ministry name</a:t>
            </a:r>
          </a:p>
        </p:txBody>
      </p:sp>
      <p:sp>
        <p:nvSpPr>
          <p:cNvPr id="41" name="Text Placeholder 11">
            <a:extLst>
              <a:ext uri="{FF2B5EF4-FFF2-40B4-BE49-F238E27FC236}">
                <a16:creationId xmlns:a16="http://schemas.microsoft.com/office/drawing/2014/main" id="{B28A5ED5-A23A-2A71-7C79-95AC0F1B0564}"/>
              </a:ext>
            </a:extLst>
          </p:cNvPr>
          <p:cNvSpPr>
            <a:spLocks noGrp="1"/>
          </p:cNvSpPr>
          <p:nvPr>
            <p:ph type="body" sz="quarter" idx="15" hasCustomPrompt="1"/>
          </p:nvPr>
        </p:nvSpPr>
        <p:spPr>
          <a:xfrm>
            <a:off x="478367" y="6317393"/>
            <a:ext cx="5461000" cy="277255"/>
          </a:xfrm>
        </p:spPr>
        <p:txBody>
          <a:bodyPr>
            <a:noAutofit/>
          </a:bodyPr>
          <a:lstStyle>
            <a:lvl1pPr marL="0" indent="0">
              <a:buNone/>
              <a:defRPr sz="1400">
                <a:solidFill>
                  <a:schemeClr val="bg1"/>
                </a:solidFill>
                <a:latin typeface="+mn-lt"/>
                <a:cs typeface="Arial" panose="020B0604020202020204" pitchFamily="34" charset="0"/>
              </a:defRPr>
            </a:lvl1pPr>
            <a:lvl2pPr>
              <a:defRPr sz="1333"/>
            </a:lvl2pPr>
            <a:lvl3pPr>
              <a:defRPr sz="1333"/>
            </a:lvl3pPr>
            <a:lvl4pPr>
              <a:defRPr sz="1333"/>
            </a:lvl4pPr>
            <a:lvl5pPr>
              <a:defRPr sz="1333"/>
            </a:lvl5pPr>
          </a:lstStyle>
          <a:p>
            <a:pPr lvl="0"/>
            <a:r>
              <a:rPr lang="en-US"/>
              <a:t>Click to insert version date (Month/Year)</a:t>
            </a:r>
          </a:p>
        </p:txBody>
      </p:sp>
    </p:spTree>
    <p:extLst>
      <p:ext uri="{BB962C8B-B14F-4D97-AF65-F5344CB8AC3E}">
        <p14:creationId xmlns:p14="http://schemas.microsoft.com/office/powerpoint/2010/main" val="1226208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D3D98A25-53EA-7278-55E2-0A36D7A6D0D9}"/>
              </a:ext>
            </a:extLst>
          </p:cNvPr>
          <p:cNvSpPr>
            <a:spLocks noGrp="1"/>
          </p:cNvSpPr>
          <p:nvPr>
            <p:ph type="ftr" sz="quarter" idx="10"/>
          </p:nvPr>
        </p:nvSpPr>
        <p:spPr/>
        <p:txBody>
          <a:bodyPr/>
          <a:lstStyle/>
          <a:p>
            <a:pPr algn="l"/>
            <a:endParaRPr lang="en-US"/>
          </a:p>
        </p:txBody>
      </p:sp>
      <p:sp>
        <p:nvSpPr>
          <p:cNvPr id="7" name="Slide Number Placeholder">
            <a:extLst>
              <a:ext uri="{FF2B5EF4-FFF2-40B4-BE49-F238E27FC236}">
                <a16:creationId xmlns:a16="http://schemas.microsoft.com/office/drawing/2014/main" id="{911197BB-84F2-F35E-9D58-0014A7C6E407}"/>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819722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p:cNvSpPr>
            <a:spLocks noGrp="1"/>
          </p:cNvSpPr>
          <p:nvPr>
            <p:ph type="title"/>
          </p:nvPr>
        </p:nvSpPr>
        <p:spPr>
          <a:xfrm>
            <a:off x="463060" y="457200"/>
            <a:ext cx="3932237" cy="1600200"/>
          </a:xfrm>
        </p:spPr>
        <p:txBody>
          <a:bodyPr anchor="b"/>
          <a:lstStyle>
            <a:lvl1pPr>
              <a:defRPr sz="3200"/>
            </a:lvl1pPr>
          </a:lstStyle>
          <a:p>
            <a:r>
              <a:rPr lang="en-US"/>
              <a:t>Click to edit Master title style</a:t>
            </a:r>
          </a:p>
        </p:txBody>
      </p:sp>
      <p:sp>
        <p:nvSpPr>
          <p:cNvPr id="4" name="Text Placeholder"/>
          <p:cNvSpPr>
            <a:spLocks noGrp="1"/>
          </p:cNvSpPr>
          <p:nvPr>
            <p:ph type="body" sz="half" idx="2"/>
          </p:nvPr>
        </p:nvSpPr>
        <p:spPr>
          <a:xfrm>
            <a:off x="4630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p:cNvSpPr>
            <a:spLocks noGrp="1"/>
          </p:cNvSpPr>
          <p:nvPr>
            <p:ph idx="1"/>
          </p:nvPr>
        </p:nvSpPr>
        <p:spPr>
          <a:xfrm>
            <a:off x="5183188" y="987427"/>
            <a:ext cx="6172200" cy="4873625"/>
          </a:xfrm>
        </p:spPr>
        <p:txBody>
          <a:bodyPr/>
          <a:lstStyle>
            <a:lvl1pPr>
              <a:buClr>
                <a:schemeClr val="tx1"/>
              </a:buClr>
              <a:defRPr sz="3200"/>
            </a:lvl1pPr>
            <a:lvl2pPr>
              <a:buClr>
                <a:schemeClr val="tx1"/>
              </a:buClr>
              <a:defRPr sz="2800"/>
            </a:lvl2pPr>
            <a:lvl3pPr>
              <a:buClr>
                <a:schemeClr val="tx1"/>
              </a:buClr>
              <a:defRPr sz="2400"/>
            </a:lvl3pPr>
            <a:lvl4pPr>
              <a:buClr>
                <a:schemeClr val="tx1"/>
              </a:buClr>
              <a:defRPr sz="2000"/>
            </a:lvl4pPr>
            <a:lvl5pPr>
              <a:buClr>
                <a:schemeClr val="tx1"/>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998FC598-9E0F-1FAD-8588-6578710F12A3}"/>
              </a:ext>
            </a:extLst>
          </p:cNvPr>
          <p:cNvSpPr>
            <a:spLocks noGrp="1"/>
          </p:cNvSpPr>
          <p:nvPr>
            <p:ph type="ftr" sz="quarter" idx="10"/>
          </p:nvPr>
        </p:nvSpPr>
        <p:spPr/>
        <p:txBody>
          <a:bodyPr/>
          <a:lstStyle/>
          <a:p>
            <a:pPr algn="l"/>
            <a:endParaRPr lang="en-US"/>
          </a:p>
        </p:txBody>
      </p:sp>
      <p:sp>
        <p:nvSpPr>
          <p:cNvPr id="10" name="Slide Number Placeholder">
            <a:extLst>
              <a:ext uri="{FF2B5EF4-FFF2-40B4-BE49-F238E27FC236}">
                <a16:creationId xmlns:a16="http://schemas.microsoft.com/office/drawing/2014/main" id="{504FBEAD-C1CE-5059-A386-56AFBE4DCC58}"/>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2622225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463061" y="365127"/>
            <a:ext cx="11275647" cy="1036291"/>
          </a:xfrm>
        </p:spPr>
        <p:txBody>
          <a:bodyPr/>
          <a:lstStyle/>
          <a:p>
            <a:r>
              <a:rPr lang="en-US"/>
              <a:t>Click to edit Master title style</a:t>
            </a:r>
          </a:p>
        </p:txBody>
      </p:sp>
      <p:sp>
        <p:nvSpPr>
          <p:cNvPr id="7" name="Text Placeholder">
            <a:extLst>
              <a:ext uri="{FF2B5EF4-FFF2-40B4-BE49-F238E27FC236}">
                <a16:creationId xmlns:a16="http://schemas.microsoft.com/office/drawing/2014/main" id="{47AFB0C2-B125-9F48-90CE-0FB88C8BDF93}"/>
              </a:ext>
            </a:extLst>
          </p:cNvPr>
          <p:cNvSpPr>
            <a:spLocks noGrp="1"/>
          </p:cNvSpPr>
          <p:nvPr>
            <p:ph type="body" idx="13"/>
          </p:nvPr>
        </p:nvSpPr>
        <p:spPr>
          <a:xfrm>
            <a:off x="463061" y="1482165"/>
            <a:ext cx="11275647"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p:cNvSpPr>
            <a:spLocks noGrp="1"/>
          </p:cNvSpPr>
          <p:nvPr>
            <p:ph idx="1"/>
          </p:nvPr>
        </p:nvSpPr>
        <p:spPr>
          <a:xfrm>
            <a:off x="463062" y="2029618"/>
            <a:ext cx="11275645" cy="3905475"/>
          </a:xfrm>
        </p:spPr>
        <p:txBody>
          <a:bodyPr>
            <a:normAutofit/>
          </a:bodyPr>
          <a:lstStyle>
            <a:lvl1pPr>
              <a:buClr>
                <a:schemeClr val="tx1"/>
              </a:buClr>
              <a:buSzPct val="75000"/>
              <a:defRPr sz="1800"/>
            </a:lvl1pPr>
            <a:lvl2pPr>
              <a:buClr>
                <a:schemeClr val="tx1"/>
              </a:buClr>
              <a:buSzPct val="75000"/>
              <a:defRPr sz="1800"/>
            </a:lvl2pPr>
            <a:lvl3pPr>
              <a:buClr>
                <a:schemeClr val="tx1"/>
              </a:buClr>
              <a:buSzPct val="75000"/>
              <a:defRPr sz="1800"/>
            </a:lvl3pPr>
            <a:lvl4pPr>
              <a:buClr>
                <a:schemeClr val="tx1"/>
              </a:buClr>
              <a:buSzPct val="75000"/>
              <a:defRPr sz="1800"/>
            </a:lvl4pPr>
            <a:lvl5pPr>
              <a:buClr>
                <a:schemeClr val="tx1"/>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pPr/>
              <a:t>‹#›</a:t>
            </a:fld>
            <a:endParaRPr lang="en-US"/>
          </a:p>
        </p:txBody>
      </p:sp>
      <p:sp>
        <p:nvSpPr>
          <p:cNvPr id="8" name="Footer Placeholder">
            <a:extLst>
              <a:ext uri="{FF2B5EF4-FFF2-40B4-BE49-F238E27FC236}">
                <a16:creationId xmlns:a16="http://schemas.microsoft.com/office/drawing/2014/main" id="{EC7D52AC-6145-1E49-BEEA-A922291252E2}"/>
              </a:ext>
            </a:extLst>
          </p:cNvPr>
          <p:cNvSpPr>
            <a:spLocks noGrp="1"/>
          </p:cNvSpPr>
          <p:nvPr>
            <p:ph type="ftr" sz="quarter" idx="11"/>
          </p:nvPr>
        </p:nvSpPr>
        <p:spPr>
          <a:xfrm>
            <a:off x="1148861" y="6276603"/>
            <a:ext cx="3357551" cy="365125"/>
          </a:xfrm>
          <a:prstGeom prst="rect">
            <a:avLst/>
          </a:prstGeom>
        </p:spPr>
        <p:txBody>
          <a:bodyPr anchor="ctr"/>
          <a:lstStyle>
            <a:lvl1pPr algn="r">
              <a:defRPr sz="1200">
                <a:solidFill>
                  <a:schemeClr val="tx1"/>
                </a:solidFill>
              </a:defRPr>
            </a:lvl1pPr>
          </a:lstStyle>
          <a:p>
            <a:pPr algn="l"/>
            <a:endParaRPr lang="en-US"/>
          </a:p>
        </p:txBody>
      </p:sp>
    </p:spTree>
    <p:extLst>
      <p:ext uri="{BB962C8B-B14F-4D97-AF65-F5344CB8AC3E}">
        <p14:creationId xmlns:p14="http://schemas.microsoft.com/office/powerpoint/2010/main" val="2509978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CA"/>
              <a:t>Modifier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EA64248-08C7-49E4-9532-EC2F5FA34729}" type="datetimeFigureOut">
              <a:rPr lang="fr-CA" smtClean="0"/>
              <a:t>2024-07-24</a:t>
            </a:fld>
            <a:endParaRPr lang="fr-CA"/>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pPr algn="l"/>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CAA33A2-411E-8443-83D0-3263C24E97A5}" type="slidenum">
              <a:rPr lang="en-US" smtClean="0"/>
              <a:pPr/>
              <a:t>‹#›</a:t>
            </a:fld>
            <a:endParaRPr lang="en-US"/>
          </a:p>
        </p:txBody>
      </p:sp>
    </p:spTree>
    <p:extLst>
      <p:ext uri="{BB962C8B-B14F-4D97-AF65-F5344CB8AC3E}">
        <p14:creationId xmlns:p14="http://schemas.microsoft.com/office/powerpoint/2010/main" val="3238519086"/>
      </p:ext>
    </p:extLst>
  </p:cSld>
  <p:clrMapOvr>
    <a:overrideClrMapping bg1="lt1" tx1="dk1" bg2="lt2" tx2="dk2" accent1="accent1" accent2="accent2" accent3="accent3" accent4="accent4" accent5="accent5" accent6="accent6" hlink="hlink" folHlink="folHlink"/>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7/24/2024</a:t>
            </a:fld>
            <a:endParaRPr lang="en-US" dirty="0"/>
          </a:p>
        </p:txBody>
      </p:sp>
      <p:sp>
        <p:nvSpPr>
          <p:cNvPr id="8" name="Footer Placeholder 7"/>
          <p:cNvSpPr>
            <a:spLocks noGrp="1"/>
          </p:cNvSpPr>
          <p:nvPr>
            <p:ph type="ftr" sz="quarter" idx="11"/>
          </p:nvPr>
        </p:nvSpPr>
        <p:spPr/>
        <p:txBody>
          <a:bodyPr/>
          <a:lstStyle/>
          <a:p>
            <a:pPr algn="l"/>
            <a:endParaRPr lang="en-US"/>
          </a:p>
        </p:txBody>
      </p:sp>
      <p:sp>
        <p:nvSpPr>
          <p:cNvPr id="9" name="Slide Number Placeholder 8"/>
          <p:cNvSpPr>
            <a:spLocks noGrp="1"/>
          </p:cNvSpPr>
          <p:nvPr>
            <p:ph type="sldNum" sz="quarter" idx="12"/>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227048045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CA"/>
              <a:t>Modifier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EA64248-08C7-49E4-9532-EC2F5FA34729}" type="datetimeFigureOut">
              <a:rPr lang="fr-CA" smtClean="0"/>
              <a:t>2024-07-24</a:t>
            </a:fld>
            <a:endParaRPr lang="fr-CA"/>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pPr algn="l"/>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3386928749"/>
      </p:ext>
    </p:extLst>
  </p:cSld>
  <p:clrMapOvr>
    <a:overrideClrMapping bg1="lt1" tx1="dk1" bg2="lt2" tx2="dk2" accent1="accent1" accent2="accent2" accent3="accent3" accent4="accent4" accent5="accent5" accent6="accent6" hlink="hlink" folHlink="folHlink"/>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7/24/2024</a:t>
            </a:fld>
            <a:endParaRPr lang="en-US" dirty="0"/>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18507763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7/24/2024</a:t>
            </a:fld>
            <a:endParaRPr lang="en-US" dirty="0"/>
          </a:p>
        </p:txBody>
      </p:sp>
      <p:sp>
        <p:nvSpPr>
          <p:cNvPr id="8" name="Footer Placeholder 7"/>
          <p:cNvSpPr>
            <a:spLocks noGrp="1"/>
          </p:cNvSpPr>
          <p:nvPr>
            <p:ph type="ftr" sz="quarter" idx="11"/>
          </p:nvPr>
        </p:nvSpPr>
        <p:spPr/>
        <p:txBody>
          <a:bodyPr/>
          <a:lstStyle/>
          <a:p>
            <a:pPr algn="l"/>
            <a:endParaRPr lang="en-US"/>
          </a:p>
        </p:txBody>
      </p:sp>
      <p:sp>
        <p:nvSpPr>
          <p:cNvPr id="9" name="Slide Number Placeholder 8"/>
          <p:cNvSpPr>
            <a:spLocks noGrp="1"/>
          </p:cNvSpPr>
          <p:nvPr>
            <p:ph type="sldNum" sz="quarter" idx="12"/>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66966744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BEA64248-08C7-49E4-9532-EC2F5FA34729}" type="datetimeFigureOut">
              <a:rPr lang="fr-CA" smtClean="0"/>
              <a:t>2024-07-24</a:t>
            </a:fld>
            <a:endParaRPr lang="fr-CA"/>
          </a:p>
        </p:txBody>
      </p:sp>
      <p:sp>
        <p:nvSpPr>
          <p:cNvPr id="4" name="Footer Placeholder 3"/>
          <p:cNvSpPr>
            <a:spLocks noGrp="1"/>
          </p:cNvSpPr>
          <p:nvPr>
            <p:ph type="ftr" sz="quarter" idx="11"/>
          </p:nvPr>
        </p:nvSpPr>
        <p:spPr/>
        <p:txBody>
          <a:bodyPr/>
          <a:lstStyle/>
          <a:p>
            <a:pPr algn="l"/>
            <a:endParaRPr lang="en-US"/>
          </a:p>
        </p:txBody>
      </p:sp>
      <p:sp>
        <p:nvSpPr>
          <p:cNvPr id="5" name="Slide Number Placeholder 4"/>
          <p:cNvSpPr>
            <a:spLocks noGrp="1"/>
          </p:cNvSpPr>
          <p:nvPr>
            <p:ph type="sldNum" sz="quarter" idx="12"/>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37994425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64248-08C7-49E4-9532-EC2F5FA34729}" type="datetimeFigureOut">
              <a:rPr lang="fr-CA" smtClean="0"/>
              <a:t>2024-07-24</a:t>
            </a:fld>
            <a:endParaRPr lang="fr-CA"/>
          </a:p>
        </p:txBody>
      </p:sp>
      <p:sp>
        <p:nvSpPr>
          <p:cNvPr id="3" name="Footer Placeholder 2"/>
          <p:cNvSpPr>
            <a:spLocks noGrp="1"/>
          </p:cNvSpPr>
          <p:nvPr>
            <p:ph type="ftr" sz="quarter" idx="11"/>
          </p:nvPr>
        </p:nvSpPr>
        <p:spPr/>
        <p:txBody>
          <a:bodyPr/>
          <a:lstStyle/>
          <a:p>
            <a:pPr algn="l"/>
            <a:endParaRPr lang="en-US"/>
          </a:p>
        </p:txBody>
      </p:sp>
      <p:sp>
        <p:nvSpPr>
          <p:cNvPr id="4" name="Slide Number Placeholder 3"/>
          <p:cNvSpPr>
            <a:spLocks noGrp="1"/>
          </p:cNvSpPr>
          <p:nvPr>
            <p:ph type="sldNum" sz="quarter" idx="12"/>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9673061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4" name="Picture 43" descr="A painting of people holding hands&#10;&#10;Description automatically generated">
            <a:extLst>
              <a:ext uri="{FF2B5EF4-FFF2-40B4-BE49-F238E27FC236}">
                <a16:creationId xmlns:a16="http://schemas.microsoft.com/office/drawing/2014/main" id="{10BF5F13-B46D-2E7F-59FC-D5B13594397C}"/>
              </a:ext>
            </a:extLst>
          </p:cNvPr>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55948"/>
          <a:stretch/>
        </p:blipFill>
        <p:spPr>
          <a:xfrm>
            <a:off x="641592" y="-3936"/>
            <a:ext cx="11550408" cy="5653546"/>
          </a:xfrm>
          <a:prstGeom prst="rect">
            <a:avLst/>
          </a:prstGeom>
          <a:solidFill>
            <a:schemeClr val="accent2">
              <a:lumMod val="60000"/>
              <a:lumOff val="40000"/>
            </a:schemeClr>
          </a:solidFill>
        </p:spPr>
      </p:pic>
      <p:sp>
        <p:nvSpPr>
          <p:cNvPr id="27" name="Freeform: Shape 26">
            <a:extLst>
              <a:ext uri="{FF2B5EF4-FFF2-40B4-BE49-F238E27FC236}">
                <a16:creationId xmlns:a16="http://schemas.microsoft.com/office/drawing/2014/main" id="{86F7DAA8-2544-A69D-136A-37D466EF62BE}"/>
              </a:ext>
            </a:extLst>
          </p:cNvPr>
          <p:cNvSpPr/>
          <p:nvPr userDrawn="1"/>
        </p:nvSpPr>
        <p:spPr>
          <a:xfrm>
            <a:off x="84993" y="0"/>
            <a:ext cx="8207319" cy="5644451"/>
          </a:xfrm>
          <a:custGeom>
            <a:avLst/>
            <a:gdLst>
              <a:gd name="connsiteX0" fmla="*/ 3874598 w 7854118"/>
              <a:gd name="connsiteY0" fmla="*/ 0 h 5644451"/>
              <a:gd name="connsiteX1" fmla="*/ 0 w 7854118"/>
              <a:gd name="connsiteY1" fmla="*/ 0 h 5644451"/>
              <a:gd name="connsiteX2" fmla="*/ 1588254 w 7854118"/>
              <a:gd name="connsiteY2" fmla="*/ 3932614 h 5644451"/>
              <a:gd name="connsiteX3" fmla="*/ 2754023 w 7854118"/>
              <a:gd name="connsiteY3" fmla="*/ 5644452 h 5644451"/>
              <a:gd name="connsiteX4" fmla="*/ 5113680 w 7854118"/>
              <a:gd name="connsiteY4" fmla="*/ 5644452 h 5644451"/>
              <a:gd name="connsiteX5" fmla="*/ 7854119 w 7854118"/>
              <a:gd name="connsiteY5" fmla="*/ 0 h 5644451"/>
              <a:gd name="connsiteX6" fmla="*/ 3874661 w 7854118"/>
              <a:gd name="connsiteY6" fmla="*/ 0 h 564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4118" h="5644451">
                <a:moveTo>
                  <a:pt x="3874598" y="0"/>
                </a:moveTo>
                <a:lnTo>
                  <a:pt x="0" y="0"/>
                </a:lnTo>
                <a:cubicBezTo>
                  <a:pt x="332796" y="1348131"/>
                  <a:pt x="858236" y="2672204"/>
                  <a:pt x="1588254" y="3932614"/>
                </a:cubicBezTo>
                <a:cubicBezTo>
                  <a:pt x="1937870" y="4535556"/>
                  <a:pt x="2330840" y="5106952"/>
                  <a:pt x="2754023" y="5644452"/>
                </a:cubicBezTo>
                <a:lnTo>
                  <a:pt x="5113680" y="5644452"/>
                </a:lnTo>
                <a:cubicBezTo>
                  <a:pt x="6390782" y="4003578"/>
                  <a:pt x="7337819" y="2104871"/>
                  <a:pt x="7854119" y="0"/>
                </a:cubicBezTo>
                <a:lnTo>
                  <a:pt x="3874661" y="0"/>
                </a:lnTo>
                <a:close/>
              </a:path>
            </a:pathLst>
          </a:custGeom>
          <a:noFill/>
          <a:ln w="0"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9FB3F1EC-719F-24F8-1938-23B894E48708}"/>
              </a:ext>
            </a:extLst>
          </p:cNvPr>
          <p:cNvSpPr/>
          <p:nvPr userDrawn="1"/>
        </p:nvSpPr>
        <p:spPr>
          <a:xfrm>
            <a:off x="9434485" y="6851161"/>
            <a:ext cx="2735297" cy="4062"/>
          </a:xfrm>
          <a:custGeom>
            <a:avLst/>
            <a:gdLst>
              <a:gd name="connsiteX0" fmla="*/ 2666 w 2735297"/>
              <a:gd name="connsiteY0" fmla="*/ 0 h 4062"/>
              <a:gd name="connsiteX1" fmla="*/ 0 w 2735297"/>
              <a:gd name="connsiteY1" fmla="*/ 4062 h 4062"/>
              <a:gd name="connsiteX2" fmla="*/ 2735298 w 2735297"/>
              <a:gd name="connsiteY2" fmla="*/ 4062 h 4062"/>
              <a:gd name="connsiteX3" fmla="*/ 2735298 w 2735297"/>
              <a:gd name="connsiteY3" fmla="*/ 0 h 4062"/>
              <a:gd name="connsiteX4" fmla="*/ 2730 w 2735297"/>
              <a:gd name="connsiteY4" fmla="*/ 0 h 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97" h="4062">
                <a:moveTo>
                  <a:pt x="2666" y="0"/>
                </a:moveTo>
                <a:cubicBezTo>
                  <a:pt x="1777" y="1333"/>
                  <a:pt x="889" y="2730"/>
                  <a:pt x="0" y="4062"/>
                </a:cubicBezTo>
                <a:lnTo>
                  <a:pt x="2735298" y="4062"/>
                </a:lnTo>
                <a:lnTo>
                  <a:pt x="2735298" y="0"/>
                </a:lnTo>
                <a:lnTo>
                  <a:pt x="2730" y="0"/>
                </a:lnTo>
                <a:close/>
              </a:path>
            </a:pathLst>
          </a:custGeom>
          <a:solidFill>
            <a:srgbClr val="00A54C"/>
          </a:solidFill>
          <a:ln w="0"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7AFF557-4965-F483-4BEB-5CDA51B381BB}"/>
              </a:ext>
            </a:extLst>
          </p:cNvPr>
          <p:cNvSpPr/>
          <p:nvPr userDrawn="1"/>
        </p:nvSpPr>
        <p:spPr>
          <a:xfrm>
            <a:off x="12169782" y="6851161"/>
            <a:ext cx="22216" cy="4062"/>
          </a:xfrm>
          <a:custGeom>
            <a:avLst/>
            <a:gdLst>
              <a:gd name="connsiteX0" fmla="*/ 0 w 22216"/>
              <a:gd name="connsiteY0" fmla="*/ 0 h 4062"/>
              <a:gd name="connsiteX1" fmla="*/ 22216 w 22216"/>
              <a:gd name="connsiteY1" fmla="*/ 0 h 4062"/>
              <a:gd name="connsiteX2" fmla="*/ 22216 w 22216"/>
              <a:gd name="connsiteY2" fmla="*/ 4062 h 4062"/>
              <a:gd name="connsiteX3" fmla="*/ 0 w 22216"/>
              <a:gd name="connsiteY3" fmla="*/ 4062 h 4062"/>
            </a:gdLst>
            <a:ahLst/>
            <a:cxnLst>
              <a:cxn ang="0">
                <a:pos x="connsiteX0" y="connsiteY0"/>
              </a:cxn>
              <a:cxn ang="0">
                <a:pos x="connsiteX1" y="connsiteY1"/>
              </a:cxn>
              <a:cxn ang="0">
                <a:pos x="connsiteX2" y="connsiteY2"/>
              </a:cxn>
              <a:cxn ang="0">
                <a:pos x="connsiteX3" y="connsiteY3"/>
              </a:cxn>
            </a:cxnLst>
            <a:rect l="l" t="t" r="r" b="b"/>
            <a:pathLst>
              <a:path w="22216" h="4062">
                <a:moveTo>
                  <a:pt x="0" y="0"/>
                </a:moveTo>
                <a:lnTo>
                  <a:pt x="22216" y="0"/>
                </a:lnTo>
                <a:lnTo>
                  <a:pt x="22216" y="4062"/>
                </a:lnTo>
                <a:lnTo>
                  <a:pt x="0" y="4062"/>
                </a:lnTo>
                <a:close/>
              </a:path>
            </a:pathLst>
          </a:custGeom>
          <a:solidFill>
            <a:srgbClr val="00A54C"/>
          </a:solidFill>
          <a:ln w="0"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12635681-4434-CEF5-A691-11244A5DDECC}"/>
              </a:ext>
            </a:extLst>
          </p:cNvPr>
          <p:cNvSpPr/>
          <p:nvPr userDrawn="1"/>
        </p:nvSpPr>
        <p:spPr>
          <a:xfrm>
            <a:off x="-17283" y="-3999"/>
            <a:ext cx="9222226" cy="5883614"/>
          </a:xfrm>
          <a:custGeom>
            <a:avLst/>
            <a:gdLst>
              <a:gd name="connsiteX0" fmla="*/ 3014965 w 3014965"/>
              <a:gd name="connsiteY0" fmla="*/ 5644516 h 5644515"/>
              <a:gd name="connsiteX1" fmla="*/ 1849197 w 3014965"/>
              <a:gd name="connsiteY1" fmla="*/ 3932677 h 5644515"/>
              <a:gd name="connsiteX2" fmla="*/ 260943 w 3014965"/>
              <a:gd name="connsiteY2" fmla="*/ 0 h 5644515"/>
              <a:gd name="connsiteX3" fmla="*/ 0 w 3014965"/>
              <a:gd name="connsiteY3" fmla="*/ 0 h 5644515"/>
              <a:gd name="connsiteX4" fmla="*/ 0 w 3014965"/>
              <a:gd name="connsiteY4" fmla="*/ 5644516 h 5644515"/>
              <a:gd name="connsiteX5" fmla="*/ 3014965 w 3014965"/>
              <a:gd name="connsiteY5" fmla="*/ 5644516 h 56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4965" h="5644515">
                <a:moveTo>
                  <a:pt x="3014965" y="5644516"/>
                </a:moveTo>
                <a:cubicBezTo>
                  <a:pt x="2591782" y="5107015"/>
                  <a:pt x="2198813" y="4535620"/>
                  <a:pt x="1849197" y="3932677"/>
                </a:cubicBezTo>
                <a:cubicBezTo>
                  <a:pt x="1119179" y="2672204"/>
                  <a:pt x="593739" y="1348131"/>
                  <a:pt x="260943" y="0"/>
                </a:cubicBezTo>
                <a:lnTo>
                  <a:pt x="0" y="0"/>
                </a:lnTo>
                <a:lnTo>
                  <a:pt x="0" y="5644516"/>
                </a:lnTo>
                <a:lnTo>
                  <a:pt x="3014965" y="5644516"/>
                </a:lnTo>
                <a:close/>
              </a:path>
            </a:pathLst>
          </a:custGeom>
          <a:solidFill>
            <a:schemeClr val="bg1"/>
          </a:solidFill>
          <a:ln w="0"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60D3CDD0-922D-CA4C-CBC6-24923EC882CD}"/>
              </a:ext>
            </a:extLst>
          </p:cNvPr>
          <p:cNvSpPr/>
          <p:nvPr userDrawn="1"/>
        </p:nvSpPr>
        <p:spPr>
          <a:xfrm>
            <a:off x="12169782" y="5644515"/>
            <a:ext cx="22216" cy="1206646"/>
          </a:xfrm>
          <a:custGeom>
            <a:avLst/>
            <a:gdLst>
              <a:gd name="connsiteX0" fmla="*/ 0 w 22216"/>
              <a:gd name="connsiteY0" fmla="*/ 0 h 1206646"/>
              <a:gd name="connsiteX1" fmla="*/ 22216 w 22216"/>
              <a:gd name="connsiteY1" fmla="*/ 0 h 1206646"/>
              <a:gd name="connsiteX2" fmla="*/ 22216 w 22216"/>
              <a:gd name="connsiteY2" fmla="*/ 1206646 h 1206646"/>
              <a:gd name="connsiteX3" fmla="*/ 0 w 22216"/>
              <a:gd name="connsiteY3" fmla="*/ 1206646 h 1206646"/>
            </a:gdLst>
            <a:ahLst/>
            <a:cxnLst>
              <a:cxn ang="0">
                <a:pos x="connsiteX0" y="connsiteY0"/>
              </a:cxn>
              <a:cxn ang="0">
                <a:pos x="connsiteX1" y="connsiteY1"/>
              </a:cxn>
              <a:cxn ang="0">
                <a:pos x="connsiteX2" y="connsiteY2"/>
              </a:cxn>
              <a:cxn ang="0">
                <a:pos x="connsiteX3" y="connsiteY3"/>
              </a:cxn>
            </a:cxnLst>
            <a:rect l="l" t="t" r="r" b="b"/>
            <a:pathLst>
              <a:path w="22216" h="1206646">
                <a:moveTo>
                  <a:pt x="0" y="0"/>
                </a:moveTo>
                <a:lnTo>
                  <a:pt x="22216" y="0"/>
                </a:lnTo>
                <a:lnTo>
                  <a:pt x="22216" y="1206646"/>
                </a:lnTo>
                <a:lnTo>
                  <a:pt x="0" y="1206646"/>
                </a:lnTo>
                <a:close/>
              </a:path>
            </a:pathLst>
          </a:custGeom>
          <a:solidFill>
            <a:srgbClr val="000000"/>
          </a:solidFill>
          <a:ln w="0"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128FB218-0AA1-CC0A-DC1C-4D4B63FD3CC6}"/>
              </a:ext>
            </a:extLst>
          </p:cNvPr>
          <p:cNvSpPr/>
          <p:nvPr userDrawn="1"/>
        </p:nvSpPr>
        <p:spPr>
          <a:xfrm>
            <a:off x="-17285" y="5644515"/>
            <a:ext cx="12187067" cy="1210708"/>
          </a:xfrm>
          <a:custGeom>
            <a:avLst/>
            <a:gdLst>
              <a:gd name="connsiteX0" fmla="*/ 0 w 12164847"/>
              <a:gd name="connsiteY0" fmla="*/ 0 h 1210708"/>
              <a:gd name="connsiteX1" fmla="*/ 12164848 w 12164847"/>
              <a:gd name="connsiteY1" fmla="*/ 0 h 1210708"/>
              <a:gd name="connsiteX2" fmla="*/ 12164848 w 12164847"/>
              <a:gd name="connsiteY2" fmla="*/ 1210709 h 1210708"/>
              <a:gd name="connsiteX3" fmla="*/ 0 w 12164847"/>
              <a:gd name="connsiteY3" fmla="*/ 1210709 h 1210708"/>
            </a:gdLst>
            <a:ahLst/>
            <a:cxnLst>
              <a:cxn ang="0">
                <a:pos x="connsiteX0" y="connsiteY0"/>
              </a:cxn>
              <a:cxn ang="0">
                <a:pos x="connsiteX1" y="connsiteY1"/>
              </a:cxn>
              <a:cxn ang="0">
                <a:pos x="connsiteX2" y="connsiteY2"/>
              </a:cxn>
              <a:cxn ang="0">
                <a:pos x="connsiteX3" y="connsiteY3"/>
              </a:cxn>
            </a:cxnLst>
            <a:rect l="l" t="t" r="r" b="b"/>
            <a:pathLst>
              <a:path w="12164847" h="1210708">
                <a:moveTo>
                  <a:pt x="0" y="0"/>
                </a:moveTo>
                <a:lnTo>
                  <a:pt x="12164848" y="0"/>
                </a:lnTo>
                <a:lnTo>
                  <a:pt x="12164848" y="1210709"/>
                </a:lnTo>
                <a:lnTo>
                  <a:pt x="0" y="1210709"/>
                </a:lnTo>
                <a:close/>
              </a:path>
            </a:pathLst>
          </a:custGeom>
          <a:solidFill>
            <a:srgbClr val="000000"/>
          </a:solidFill>
          <a:ln w="0" cap="flat">
            <a:noFill/>
            <a:prstDash val="solid"/>
            <a:miter/>
          </a:ln>
        </p:spPr>
        <p:txBody>
          <a:bodyPr rtlCol="0" anchor="ctr"/>
          <a:lstStyle/>
          <a:p>
            <a:endParaRPr lang="en-CA"/>
          </a:p>
        </p:txBody>
      </p:sp>
      <p:sp>
        <p:nvSpPr>
          <p:cNvPr id="37" name="Title 7">
            <a:extLst>
              <a:ext uri="{FF2B5EF4-FFF2-40B4-BE49-F238E27FC236}">
                <a16:creationId xmlns:a16="http://schemas.microsoft.com/office/drawing/2014/main" id="{9FFBE5D1-A4A5-F92D-C0BC-C3AFC7F825CD}"/>
              </a:ext>
            </a:extLst>
          </p:cNvPr>
          <p:cNvSpPr>
            <a:spLocks noGrp="1"/>
          </p:cNvSpPr>
          <p:nvPr>
            <p:ph type="title"/>
          </p:nvPr>
        </p:nvSpPr>
        <p:spPr>
          <a:xfrm>
            <a:off x="117689" y="2568865"/>
            <a:ext cx="4532921" cy="1063906"/>
          </a:xfrm>
          <a:prstGeom prst="rect">
            <a:avLst/>
          </a:prstGeom>
        </p:spPr>
        <p:txBody>
          <a:bodyPr anchor="b">
            <a:noAutofit/>
          </a:bodyPr>
          <a:lstStyle>
            <a:lvl1pPr>
              <a:defRPr sz="3800"/>
            </a:lvl1pPr>
          </a:lstStyle>
          <a:p>
            <a:r>
              <a:rPr lang="en-US"/>
              <a:t>Click to edit Master title style</a:t>
            </a:r>
          </a:p>
        </p:txBody>
      </p:sp>
      <p:sp>
        <p:nvSpPr>
          <p:cNvPr id="39" name="Text Placeholder 11">
            <a:extLst>
              <a:ext uri="{FF2B5EF4-FFF2-40B4-BE49-F238E27FC236}">
                <a16:creationId xmlns:a16="http://schemas.microsoft.com/office/drawing/2014/main" id="{38507DC7-0935-F13C-07A1-8585A76A8C30}"/>
              </a:ext>
            </a:extLst>
          </p:cNvPr>
          <p:cNvSpPr>
            <a:spLocks noGrp="1"/>
          </p:cNvSpPr>
          <p:nvPr>
            <p:ph type="body" sz="quarter" idx="13"/>
          </p:nvPr>
        </p:nvSpPr>
        <p:spPr>
          <a:xfrm>
            <a:off x="111953" y="3632771"/>
            <a:ext cx="5461000" cy="637116"/>
          </a:xfrm>
        </p:spPr>
        <p:txBody>
          <a:bodyPr>
            <a:noAutofit/>
          </a:bodyPr>
          <a:lstStyle>
            <a:lvl1pPr marL="0" indent="0">
              <a:lnSpc>
                <a:spcPct val="100000"/>
              </a:lnSpc>
              <a:buNone/>
              <a:defRPr sz="2000">
                <a:solidFill>
                  <a:schemeClr val="tx1"/>
                </a:solidFill>
                <a:latin typeface="+mn-lt"/>
                <a:cs typeface="Arial" panose="020B0604020202020204" pitchFamily="34" charset="0"/>
              </a:defRPr>
            </a:lvl1pPr>
            <a:lvl2pPr>
              <a:lnSpc>
                <a:spcPct val="100000"/>
              </a:lnSpc>
              <a:defRPr sz="2000">
                <a:solidFill>
                  <a:schemeClr val="tx1"/>
                </a:solidFill>
                <a:latin typeface="+mn-lt"/>
                <a:cs typeface="Arial" panose="020B0604020202020204" pitchFamily="34" charset="0"/>
              </a:defRPr>
            </a:lvl2pPr>
            <a:lvl3pPr>
              <a:lnSpc>
                <a:spcPct val="100000"/>
              </a:lnSpc>
              <a:defRPr sz="2000">
                <a:solidFill>
                  <a:schemeClr val="tx1"/>
                </a:solidFill>
                <a:latin typeface="+mn-lt"/>
                <a:cs typeface="Arial" panose="020B0604020202020204" pitchFamily="34" charset="0"/>
              </a:defRPr>
            </a:lvl3pPr>
            <a:lvl4pPr>
              <a:lnSpc>
                <a:spcPct val="100000"/>
              </a:lnSpc>
              <a:defRPr sz="2000">
                <a:solidFill>
                  <a:schemeClr val="tx1"/>
                </a:solidFill>
                <a:latin typeface="+mn-lt"/>
                <a:cs typeface="Arial" panose="020B0604020202020204" pitchFamily="34" charset="0"/>
              </a:defRPr>
            </a:lvl4pPr>
            <a:lvl5pPr>
              <a:lnSpc>
                <a:spcPct val="100000"/>
              </a:lnSpc>
              <a:defRPr sz="2000">
                <a:solidFill>
                  <a:schemeClr val="tx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11">
            <a:extLst>
              <a:ext uri="{FF2B5EF4-FFF2-40B4-BE49-F238E27FC236}">
                <a16:creationId xmlns:a16="http://schemas.microsoft.com/office/drawing/2014/main" id="{276E97B9-699C-B72B-AFA3-EC4527168DA1}"/>
              </a:ext>
            </a:extLst>
          </p:cNvPr>
          <p:cNvSpPr>
            <a:spLocks noGrp="1"/>
          </p:cNvSpPr>
          <p:nvPr>
            <p:ph type="body" sz="quarter" idx="14" hasCustomPrompt="1"/>
          </p:nvPr>
        </p:nvSpPr>
        <p:spPr>
          <a:xfrm>
            <a:off x="478367" y="5873267"/>
            <a:ext cx="5461000" cy="277255"/>
          </a:xfrm>
        </p:spPr>
        <p:txBody>
          <a:bodyPr>
            <a:noAutofit/>
          </a:bodyPr>
          <a:lstStyle>
            <a:lvl1pPr marL="0" indent="0">
              <a:buNone/>
              <a:defRPr sz="1400">
                <a:solidFill>
                  <a:schemeClr val="bg1"/>
                </a:solidFill>
                <a:latin typeface="+mn-lt"/>
                <a:cs typeface="Arial" panose="020B0604020202020204" pitchFamily="34" charset="0"/>
              </a:defRPr>
            </a:lvl1pPr>
            <a:lvl2pPr>
              <a:defRPr sz="1333"/>
            </a:lvl2pPr>
            <a:lvl3pPr>
              <a:defRPr sz="1333"/>
            </a:lvl3pPr>
            <a:lvl4pPr>
              <a:defRPr sz="1333"/>
            </a:lvl4pPr>
            <a:lvl5pPr>
              <a:defRPr sz="1333"/>
            </a:lvl5pPr>
          </a:lstStyle>
          <a:p>
            <a:pPr lvl="0"/>
            <a:r>
              <a:rPr lang="en-US"/>
              <a:t>Click to edit ministry name</a:t>
            </a:r>
          </a:p>
        </p:txBody>
      </p:sp>
      <p:sp>
        <p:nvSpPr>
          <p:cNvPr id="41" name="Text Placeholder 11">
            <a:extLst>
              <a:ext uri="{FF2B5EF4-FFF2-40B4-BE49-F238E27FC236}">
                <a16:creationId xmlns:a16="http://schemas.microsoft.com/office/drawing/2014/main" id="{B28A5ED5-A23A-2A71-7C79-95AC0F1B0564}"/>
              </a:ext>
            </a:extLst>
          </p:cNvPr>
          <p:cNvSpPr>
            <a:spLocks noGrp="1"/>
          </p:cNvSpPr>
          <p:nvPr>
            <p:ph type="body" sz="quarter" idx="15" hasCustomPrompt="1"/>
          </p:nvPr>
        </p:nvSpPr>
        <p:spPr>
          <a:xfrm>
            <a:off x="478367" y="6317393"/>
            <a:ext cx="5461000" cy="277255"/>
          </a:xfrm>
        </p:spPr>
        <p:txBody>
          <a:bodyPr>
            <a:noAutofit/>
          </a:bodyPr>
          <a:lstStyle>
            <a:lvl1pPr marL="0" indent="0">
              <a:buNone/>
              <a:defRPr sz="1400">
                <a:solidFill>
                  <a:schemeClr val="bg1"/>
                </a:solidFill>
                <a:latin typeface="+mn-lt"/>
                <a:cs typeface="Arial" panose="020B0604020202020204" pitchFamily="34" charset="0"/>
              </a:defRPr>
            </a:lvl1pPr>
            <a:lvl2pPr>
              <a:defRPr sz="1333"/>
            </a:lvl2pPr>
            <a:lvl3pPr>
              <a:defRPr sz="1333"/>
            </a:lvl3pPr>
            <a:lvl4pPr>
              <a:defRPr sz="1333"/>
            </a:lvl4pPr>
            <a:lvl5pPr>
              <a:defRPr sz="1333"/>
            </a:lvl5pPr>
          </a:lstStyle>
          <a:p>
            <a:pPr lvl="0"/>
            <a:r>
              <a:rPr lang="en-US"/>
              <a:t>Click to insert version date (Month/Year)</a:t>
            </a:r>
          </a:p>
        </p:txBody>
      </p:sp>
    </p:spTree>
    <p:extLst>
      <p:ext uri="{BB962C8B-B14F-4D97-AF65-F5344CB8AC3E}">
        <p14:creationId xmlns:p14="http://schemas.microsoft.com/office/powerpoint/2010/main" val="4210935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r-CA"/>
              <a:t>Modifier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8" name="Date Placeholder 7"/>
          <p:cNvSpPr>
            <a:spLocks noGrp="1"/>
          </p:cNvSpPr>
          <p:nvPr>
            <p:ph type="dt" sz="half" idx="10"/>
          </p:nvPr>
        </p:nvSpPr>
        <p:spPr/>
        <p:txBody>
          <a:bodyPr/>
          <a:lstStyle/>
          <a:p>
            <a:fld id="{C35BB1C6-BF8F-4481-8AB2-603A1C8A906A}" type="datetimeFigureOut">
              <a:rPr lang="en-US" smtClean="0"/>
              <a:t>7/24/2024</a:t>
            </a:fld>
            <a:endParaRPr lang="en-US" dirty="0"/>
          </a:p>
        </p:txBody>
      </p:sp>
      <p:sp>
        <p:nvSpPr>
          <p:cNvPr id="9" name="Footer Placeholder 8"/>
          <p:cNvSpPr>
            <a:spLocks noGrp="1"/>
          </p:cNvSpPr>
          <p:nvPr>
            <p:ph type="ftr" sz="quarter" idx="11"/>
          </p:nvPr>
        </p:nvSpPr>
        <p:spPr/>
        <p:txBody>
          <a:bodyPr/>
          <a:lstStyle>
            <a:lvl1pPr algn="r">
              <a:defRPr/>
            </a:lvl1pPr>
          </a:lstStyle>
          <a:p>
            <a:pPr algn="l"/>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9CAA33A2-411E-8443-83D0-3263C24E97A5}" type="slidenum">
              <a:rPr lang="en-US" smtClean="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291015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r-CA"/>
              <a:t>Modifier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EA64248-08C7-49E4-9532-EC2F5FA34729}" type="datetimeFigureOut">
              <a:rPr lang="fr-CA" smtClean="0"/>
              <a:t>2024-07-24</a:t>
            </a:fld>
            <a:endParaRPr lang="fr-CA"/>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9CAA33A2-411E-8443-83D0-3263C24E97A5}" type="slidenum">
              <a:rPr lang="en-US" smtClean="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741131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7/24/2024</a:t>
            </a:fld>
            <a:endParaRPr lang="en-US"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139262141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7/24/2024</a:t>
            </a:fld>
            <a:endParaRPr lang="en-US"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71130576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463061" y="365127"/>
            <a:ext cx="11275647" cy="1036291"/>
          </a:xfrm>
        </p:spPr>
        <p:txBody>
          <a:bodyPr/>
          <a:lstStyle/>
          <a:p>
            <a:r>
              <a:rPr lang="en-US"/>
              <a:t>Click to edit Master title style</a:t>
            </a:r>
          </a:p>
        </p:txBody>
      </p:sp>
      <p:sp>
        <p:nvSpPr>
          <p:cNvPr id="7" name="Text Placeholder">
            <a:extLst>
              <a:ext uri="{FF2B5EF4-FFF2-40B4-BE49-F238E27FC236}">
                <a16:creationId xmlns:a16="http://schemas.microsoft.com/office/drawing/2014/main" id="{47AFB0C2-B125-9F48-90CE-0FB88C8BDF93}"/>
              </a:ext>
            </a:extLst>
          </p:cNvPr>
          <p:cNvSpPr>
            <a:spLocks noGrp="1"/>
          </p:cNvSpPr>
          <p:nvPr>
            <p:ph type="body" idx="13"/>
          </p:nvPr>
        </p:nvSpPr>
        <p:spPr>
          <a:xfrm>
            <a:off x="463061" y="1482165"/>
            <a:ext cx="11275647"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p:cNvSpPr>
            <a:spLocks noGrp="1"/>
          </p:cNvSpPr>
          <p:nvPr>
            <p:ph idx="1"/>
          </p:nvPr>
        </p:nvSpPr>
        <p:spPr>
          <a:xfrm>
            <a:off x="463062" y="2029618"/>
            <a:ext cx="11275645" cy="3905475"/>
          </a:xfrm>
        </p:spPr>
        <p:txBody>
          <a:bodyPr>
            <a:normAutofit/>
          </a:bodyPr>
          <a:lstStyle>
            <a:lvl1pPr>
              <a:buClr>
                <a:schemeClr val="tx1"/>
              </a:buClr>
              <a:buSzPct val="75000"/>
              <a:defRPr sz="1800"/>
            </a:lvl1pPr>
            <a:lvl2pPr>
              <a:buClr>
                <a:schemeClr val="tx1"/>
              </a:buClr>
              <a:buSzPct val="75000"/>
              <a:defRPr sz="1800"/>
            </a:lvl2pPr>
            <a:lvl3pPr>
              <a:buClr>
                <a:schemeClr val="tx1"/>
              </a:buClr>
              <a:buSzPct val="75000"/>
              <a:defRPr sz="1800"/>
            </a:lvl3pPr>
            <a:lvl4pPr>
              <a:buClr>
                <a:schemeClr val="tx1"/>
              </a:buClr>
              <a:buSzPct val="75000"/>
              <a:defRPr sz="1800"/>
            </a:lvl4pPr>
            <a:lvl5pPr>
              <a:buClr>
                <a:schemeClr val="tx1"/>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pPr/>
              <a:t>‹#›</a:t>
            </a:fld>
            <a:endParaRPr lang="en-US"/>
          </a:p>
        </p:txBody>
      </p:sp>
      <p:sp>
        <p:nvSpPr>
          <p:cNvPr id="8" name="Footer Placeholder">
            <a:extLst>
              <a:ext uri="{FF2B5EF4-FFF2-40B4-BE49-F238E27FC236}">
                <a16:creationId xmlns:a16="http://schemas.microsoft.com/office/drawing/2014/main" id="{EC7D52AC-6145-1E49-BEEA-A922291252E2}"/>
              </a:ext>
            </a:extLst>
          </p:cNvPr>
          <p:cNvSpPr>
            <a:spLocks noGrp="1"/>
          </p:cNvSpPr>
          <p:nvPr>
            <p:ph type="ftr" sz="quarter" idx="11"/>
          </p:nvPr>
        </p:nvSpPr>
        <p:spPr>
          <a:xfrm>
            <a:off x="1148861" y="6276603"/>
            <a:ext cx="3357551" cy="365125"/>
          </a:xfrm>
          <a:prstGeom prst="rect">
            <a:avLst/>
          </a:prstGeom>
        </p:spPr>
        <p:txBody>
          <a:bodyPr anchor="ctr"/>
          <a:lstStyle>
            <a:lvl1pPr algn="r">
              <a:defRPr sz="1200">
                <a:solidFill>
                  <a:schemeClr val="tx1"/>
                </a:solidFill>
              </a:defRPr>
            </a:lvl1pPr>
          </a:lstStyle>
          <a:p>
            <a:pPr algn="l"/>
            <a:endParaRPr lang="en-US"/>
          </a:p>
        </p:txBody>
      </p:sp>
    </p:spTree>
    <p:extLst>
      <p:ext uri="{BB962C8B-B14F-4D97-AF65-F5344CB8AC3E}">
        <p14:creationId xmlns:p14="http://schemas.microsoft.com/office/powerpoint/2010/main" val="328974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DCC1CFC-3687-37DF-CED0-CD54554B79F3}"/>
              </a:ext>
            </a:extLst>
          </p:cNvPr>
          <p:cNvSpPr/>
          <p:nvPr/>
        </p:nvSpPr>
        <p:spPr>
          <a:xfrm>
            <a:off x="12" y="3049338"/>
            <a:ext cx="3353874" cy="2663761"/>
          </a:xfrm>
          <a:custGeom>
            <a:avLst/>
            <a:gdLst>
              <a:gd name="connsiteX0" fmla="*/ 0 w 3353874"/>
              <a:gd name="connsiteY0" fmla="*/ 0 h 2655096"/>
              <a:gd name="connsiteX1" fmla="*/ 0 w 3353874"/>
              <a:gd name="connsiteY1" fmla="*/ 2655096 h 2655096"/>
              <a:gd name="connsiteX2" fmla="*/ 2572116 w 3353874"/>
              <a:gd name="connsiteY2" fmla="*/ 2655096 h 2655096"/>
              <a:gd name="connsiteX3" fmla="*/ 3353875 w 3353874"/>
              <a:gd name="connsiteY3" fmla="*/ 456862 h 2655096"/>
              <a:gd name="connsiteX4" fmla="*/ 0 w 3353874"/>
              <a:gd name="connsiteY4" fmla="*/ 0 h 2655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874" h="2655096">
                <a:moveTo>
                  <a:pt x="0" y="0"/>
                </a:moveTo>
                <a:lnTo>
                  <a:pt x="0" y="2655096"/>
                </a:lnTo>
                <a:lnTo>
                  <a:pt x="2572116" y="2655096"/>
                </a:lnTo>
                <a:cubicBezTo>
                  <a:pt x="2890047" y="1946479"/>
                  <a:pt x="3146320" y="1213523"/>
                  <a:pt x="3353875" y="456862"/>
                </a:cubicBezTo>
                <a:cubicBezTo>
                  <a:pt x="2257497" y="174794"/>
                  <a:pt x="1131933" y="21471"/>
                  <a:pt x="0" y="0"/>
                </a:cubicBezTo>
                <a:close/>
              </a:path>
            </a:pathLst>
          </a:custGeom>
          <a:solidFill>
            <a:srgbClr val="128BB6"/>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sp>
        <p:nvSpPr>
          <p:cNvPr id="11" name="Freeform: Shape 10">
            <a:extLst>
              <a:ext uri="{FF2B5EF4-FFF2-40B4-BE49-F238E27FC236}">
                <a16:creationId xmlns:a16="http://schemas.microsoft.com/office/drawing/2014/main" id="{18148B57-F9E2-B769-CD1C-9D09A352AE2A}"/>
              </a:ext>
            </a:extLst>
          </p:cNvPr>
          <p:cNvSpPr/>
          <p:nvPr/>
        </p:nvSpPr>
        <p:spPr>
          <a:xfrm>
            <a:off x="4634363" y="4"/>
            <a:ext cx="7558778" cy="5704939"/>
          </a:xfrm>
          <a:custGeom>
            <a:avLst/>
            <a:gdLst>
              <a:gd name="connsiteX0" fmla="*/ 0 w 7558778"/>
              <a:gd name="connsiteY0" fmla="*/ 0 h 5704939"/>
              <a:gd name="connsiteX1" fmla="*/ 3010063 w 7558778"/>
              <a:gd name="connsiteY1" fmla="*/ 1121872 h 5704939"/>
              <a:gd name="connsiteX2" fmla="*/ 2059443 w 7558778"/>
              <a:gd name="connsiteY2" fmla="*/ 5704939 h 5704939"/>
              <a:gd name="connsiteX3" fmla="*/ 7558779 w 7558778"/>
              <a:gd name="connsiteY3" fmla="*/ 5704939 h 5704939"/>
              <a:gd name="connsiteX4" fmla="*/ 7558779 w 7558778"/>
              <a:gd name="connsiteY4" fmla="*/ 0 h 5704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778" h="5704939">
                <a:moveTo>
                  <a:pt x="0" y="0"/>
                </a:moveTo>
                <a:cubicBezTo>
                  <a:pt x="1034232" y="285363"/>
                  <a:pt x="2041441" y="660757"/>
                  <a:pt x="3010063" y="1121872"/>
                </a:cubicBezTo>
                <a:cubicBezTo>
                  <a:pt x="2886621" y="2655730"/>
                  <a:pt x="2577698" y="4198969"/>
                  <a:pt x="2059443" y="5704939"/>
                </a:cubicBezTo>
                <a:lnTo>
                  <a:pt x="7558779" y="5704939"/>
                </a:lnTo>
                <a:lnTo>
                  <a:pt x="7558779" y="0"/>
                </a:lnTo>
                <a:close/>
              </a:path>
            </a:pathLst>
          </a:custGeom>
          <a:solidFill>
            <a:srgbClr val="128BB6"/>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sp>
        <p:nvSpPr>
          <p:cNvPr id="16" name="Freeform: Shape 15">
            <a:extLst>
              <a:ext uri="{FF2B5EF4-FFF2-40B4-BE49-F238E27FC236}">
                <a16:creationId xmlns:a16="http://schemas.microsoft.com/office/drawing/2014/main" id="{FC42A65F-B37B-E4E7-F74F-9AC8C1D0AE12}"/>
              </a:ext>
            </a:extLst>
          </p:cNvPr>
          <p:cNvSpPr/>
          <p:nvPr/>
        </p:nvSpPr>
        <p:spPr>
          <a:xfrm>
            <a:off x="1963838" y="5704436"/>
            <a:ext cx="4779971" cy="1146717"/>
          </a:xfrm>
          <a:custGeom>
            <a:avLst/>
            <a:gdLst>
              <a:gd name="connsiteX0" fmla="*/ 582704 w 4698545"/>
              <a:gd name="connsiteY0" fmla="*/ 0 h 1146717"/>
              <a:gd name="connsiteX1" fmla="*/ 0 w 4698545"/>
              <a:gd name="connsiteY1" fmla="*/ 1146718 h 1146717"/>
              <a:gd name="connsiteX2" fmla="*/ 4259457 w 4698545"/>
              <a:gd name="connsiteY2" fmla="*/ 1146718 h 1146717"/>
              <a:gd name="connsiteX3" fmla="*/ 4698546 w 4698545"/>
              <a:gd name="connsiteY3" fmla="*/ 0 h 1146717"/>
            </a:gdLst>
            <a:ahLst/>
            <a:cxnLst>
              <a:cxn ang="0">
                <a:pos x="connsiteX0" y="connsiteY0"/>
              </a:cxn>
              <a:cxn ang="0">
                <a:pos x="connsiteX1" y="connsiteY1"/>
              </a:cxn>
              <a:cxn ang="0">
                <a:pos x="connsiteX2" y="connsiteY2"/>
              </a:cxn>
              <a:cxn ang="0">
                <a:pos x="connsiteX3" y="connsiteY3"/>
              </a:cxn>
            </a:cxnLst>
            <a:rect l="l" t="t" r="r" b="b"/>
            <a:pathLst>
              <a:path w="4698545" h="1146717">
                <a:moveTo>
                  <a:pt x="582704" y="0"/>
                </a:moveTo>
                <a:cubicBezTo>
                  <a:pt x="408133" y="389423"/>
                  <a:pt x="213899" y="771662"/>
                  <a:pt x="0" y="1146718"/>
                </a:cubicBezTo>
                <a:lnTo>
                  <a:pt x="4259457" y="1146718"/>
                </a:lnTo>
                <a:cubicBezTo>
                  <a:pt x="4420156" y="767436"/>
                  <a:pt x="4566519" y="385197"/>
                  <a:pt x="4698546" y="0"/>
                </a:cubicBezTo>
                <a:close/>
              </a:path>
            </a:pathLst>
          </a:custGeom>
          <a:solidFill>
            <a:srgbClr val="90CCE2">
              <a:alpha val="84706"/>
            </a:srgbClr>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sp>
        <p:nvSpPr>
          <p:cNvPr id="12" name="Freeform: Shape 11">
            <a:extLst>
              <a:ext uri="{FF2B5EF4-FFF2-40B4-BE49-F238E27FC236}">
                <a16:creationId xmlns:a16="http://schemas.microsoft.com/office/drawing/2014/main" id="{927132CF-B00F-9ABF-6B89-299C07EF0E14}"/>
              </a:ext>
            </a:extLst>
          </p:cNvPr>
          <p:cNvSpPr/>
          <p:nvPr/>
        </p:nvSpPr>
        <p:spPr>
          <a:xfrm>
            <a:off x="6254591" y="5704436"/>
            <a:ext cx="5938677" cy="1147224"/>
          </a:xfrm>
          <a:custGeom>
            <a:avLst/>
            <a:gdLst>
              <a:gd name="connsiteX0" fmla="*/ 0 w 5938677"/>
              <a:gd name="connsiteY0" fmla="*/ 1147225 h 1147224"/>
              <a:gd name="connsiteX1" fmla="*/ 5938677 w 5938677"/>
              <a:gd name="connsiteY1" fmla="*/ 1147225 h 1147224"/>
              <a:gd name="connsiteX2" fmla="*/ 5938677 w 5938677"/>
              <a:gd name="connsiteY2" fmla="*/ 0 h 1147224"/>
              <a:gd name="connsiteX3" fmla="*/ 439216 w 5938677"/>
              <a:gd name="connsiteY3" fmla="*/ 0 h 1147224"/>
              <a:gd name="connsiteX4" fmla="*/ 0 w 5938677"/>
              <a:gd name="connsiteY4" fmla="*/ 1147225 h 114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677" h="1147224">
                <a:moveTo>
                  <a:pt x="0" y="1147225"/>
                </a:moveTo>
                <a:lnTo>
                  <a:pt x="5938677" y="1147225"/>
                </a:lnTo>
                <a:lnTo>
                  <a:pt x="5938677" y="0"/>
                </a:lnTo>
                <a:lnTo>
                  <a:pt x="439216" y="0"/>
                </a:lnTo>
                <a:cubicBezTo>
                  <a:pt x="306597" y="385366"/>
                  <a:pt x="160192" y="767775"/>
                  <a:pt x="0" y="1147225"/>
                </a:cubicBezTo>
                <a:close/>
              </a:path>
            </a:pathLst>
          </a:custGeom>
          <a:solidFill>
            <a:srgbClr val="231F20"/>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sp>
        <p:nvSpPr>
          <p:cNvPr id="14" name="Freeform: Shape 13">
            <a:extLst>
              <a:ext uri="{FF2B5EF4-FFF2-40B4-BE49-F238E27FC236}">
                <a16:creationId xmlns:a16="http://schemas.microsoft.com/office/drawing/2014/main" id="{0EA3F1F6-92F9-2617-574C-ED444E5CE8E9}"/>
              </a:ext>
            </a:extLst>
          </p:cNvPr>
          <p:cNvSpPr/>
          <p:nvPr/>
        </p:nvSpPr>
        <p:spPr>
          <a:xfrm>
            <a:off x="13" y="5704943"/>
            <a:ext cx="2572496" cy="1146717"/>
          </a:xfrm>
          <a:custGeom>
            <a:avLst/>
            <a:gdLst>
              <a:gd name="connsiteX0" fmla="*/ 0 w 2572496"/>
              <a:gd name="connsiteY0" fmla="*/ 1146718 h 1146717"/>
              <a:gd name="connsiteX1" fmla="*/ 1988905 w 2572496"/>
              <a:gd name="connsiteY1" fmla="*/ 1146718 h 1146717"/>
              <a:gd name="connsiteX2" fmla="*/ 2572497 w 2572496"/>
              <a:gd name="connsiteY2" fmla="*/ 0 h 1146717"/>
              <a:gd name="connsiteX3" fmla="*/ 0 w 2572496"/>
              <a:gd name="connsiteY3" fmla="*/ 0 h 1146717"/>
            </a:gdLst>
            <a:ahLst/>
            <a:cxnLst>
              <a:cxn ang="0">
                <a:pos x="connsiteX0" y="connsiteY0"/>
              </a:cxn>
              <a:cxn ang="0">
                <a:pos x="connsiteX1" y="connsiteY1"/>
              </a:cxn>
              <a:cxn ang="0">
                <a:pos x="connsiteX2" y="connsiteY2"/>
              </a:cxn>
              <a:cxn ang="0">
                <a:pos x="connsiteX3" y="connsiteY3"/>
              </a:cxn>
            </a:cxnLst>
            <a:rect l="l" t="t" r="r" b="b"/>
            <a:pathLst>
              <a:path w="2572496" h="1146717">
                <a:moveTo>
                  <a:pt x="0" y="1146718"/>
                </a:moveTo>
                <a:lnTo>
                  <a:pt x="1988905" y="1146718"/>
                </a:lnTo>
                <a:cubicBezTo>
                  <a:pt x="2203650" y="771662"/>
                  <a:pt x="2398180" y="389423"/>
                  <a:pt x="2572497" y="0"/>
                </a:cubicBezTo>
                <a:lnTo>
                  <a:pt x="0" y="0"/>
                </a:lnTo>
                <a:close/>
              </a:path>
            </a:pathLst>
          </a:custGeom>
          <a:solidFill>
            <a:srgbClr val="231F20"/>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sp>
        <p:nvSpPr>
          <p:cNvPr id="15" name="Freeform: Shape 14">
            <a:extLst>
              <a:ext uri="{FF2B5EF4-FFF2-40B4-BE49-F238E27FC236}">
                <a16:creationId xmlns:a16="http://schemas.microsoft.com/office/drawing/2014/main" id="{05ACEB52-690C-C929-F052-94795B26415B}"/>
              </a:ext>
            </a:extLst>
          </p:cNvPr>
          <p:cNvSpPr/>
          <p:nvPr/>
        </p:nvSpPr>
        <p:spPr>
          <a:xfrm>
            <a:off x="13" y="3"/>
            <a:ext cx="7641876" cy="5704432"/>
          </a:xfrm>
          <a:custGeom>
            <a:avLst/>
            <a:gdLst>
              <a:gd name="connsiteX0" fmla="*/ 0 w 7641876"/>
              <a:gd name="connsiteY0" fmla="*/ 3049336 h 5704432"/>
              <a:gd name="connsiteX1" fmla="*/ 3353875 w 7641876"/>
              <a:gd name="connsiteY1" fmla="*/ 3505690 h 5704432"/>
              <a:gd name="connsiteX2" fmla="*/ 2572116 w 7641876"/>
              <a:gd name="connsiteY2" fmla="*/ 5704432 h 5704432"/>
              <a:gd name="connsiteX3" fmla="*/ 6691257 w 7641876"/>
              <a:gd name="connsiteY3" fmla="*/ 5704432 h 5704432"/>
              <a:gd name="connsiteX4" fmla="*/ 7641876 w 7641876"/>
              <a:gd name="connsiteY4" fmla="*/ 1121365 h 5704432"/>
              <a:gd name="connsiteX5" fmla="*/ 4631813 w 7641876"/>
              <a:gd name="connsiteY5" fmla="*/ 0 h 5704432"/>
              <a:gd name="connsiteX6" fmla="*/ 0 w 7641876"/>
              <a:gd name="connsiteY6" fmla="*/ 0 h 570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1876" h="5704432">
                <a:moveTo>
                  <a:pt x="0" y="3049336"/>
                </a:moveTo>
                <a:cubicBezTo>
                  <a:pt x="1131914" y="3070641"/>
                  <a:pt x="2257477" y="3223794"/>
                  <a:pt x="3353875" y="3505690"/>
                </a:cubicBezTo>
                <a:cubicBezTo>
                  <a:pt x="3146319" y="4262859"/>
                  <a:pt x="2890047" y="4995815"/>
                  <a:pt x="2572116" y="5704432"/>
                </a:cubicBezTo>
                <a:lnTo>
                  <a:pt x="6691257" y="5704432"/>
                </a:lnTo>
                <a:cubicBezTo>
                  <a:pt x="7209512" y="4198462"/>
                  <a:pt x="7518434" y="2654843"/>
                  <a:pt x="7641876" y="1121365"/>
                </a:cubicBezTo>
                <a:cubicBezTo>
                  <a:pt x="6673237" y="660423"/>
                  <a:pt x="5666029" y="285199"/>
                  <a:pt x="4631813" y="0"/>
                </a:cubicBezTo>
                <a:lnTo>
                  <a:pt x="0" y="0"/>
                </a:lnTo>
                <a:close/>
              </a:path>
            </a:pathLst>
          </a:custGeom>
          <a:solidFill>
            <a:srgbClr val="FFFFFF"/>
          </a:solidFill>
          <a:ln w="126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Raleway"/>
              <a:ea typeface="+mn-ea"/>
              <a:cs typeface="+mn-cs"/>
            </a:endParaRPr>
          </a:p>
        </p:txBody>
      </p:sp>
      <p:sp>
        <p:nvSpPr>
          <p:cNvPr id="2" name="Title 1"/>
          <p:cNvSpPr>
            <a:spLocks noGrp="1"/>
          </p:cNvSpPr>
          <p:nvPr>
            <p:ph type="ctrTitle"/>
          </p:nvPr>
        </p:nvSpPr>
        <p:spPr>
          <a:xfrm>
            <a:off x="463060" y="747225"/>
            <a:ext cx="6672000" cy="1667984"/>
          </a:xfrm>
        </p:spPr>
        <p:txBody>
          <a:bodyPr anchor="t">
            <a:normAutofit/>
          </a:bodyPr>
          <a:lstStyle>
            <a:lvl1pPr algn="l">
              <a:defRPr sz="4000">
                <a:solidFill>
                  <a:schemeClr val="tx1"/>
                </a:solidFill>
              </a:defRPr>
            </a:lvl1pPr>
          </a:lstStyle>
          <a:p>
            <a:endParaRPr lang="en-US"/>
          </a:p>
        </p:txBody>
      </p:sp>
      <p:sp>
        <p:nvSpPr>
          <p:cNvPr id="3" name="Subtitle 2"/>
          <p:cNvSpPr>
            <a:spLocks noGrp="1"/>
          </p:cNvSpPr>
          <p:nvPr>
            <p:ph type="subTitle" idx="1"/>
          </p:nvPr>
        </p:nvSpPr>
        <p:spPr>
          <a:xfrm>
            <a:off x="463060" y="2505809"/>
            <a:ext cx="6672000" cy="2426676"/>
          </a:xfrm>
        </p:spPr>
        <p:txBody>
          <a:bodyPr anchor="t"/>
          <a:lstStyle>
            <a:lvl1pPr marL="0" indent="0" algn="l">
              <a:buNone/>
              <a:defRPr sz="24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Text Placeholder 5">
            <a:extLst>
              <a:ext uri="{FF2B5EF4-FFF2-40B4-BE49-F238E27FC236}">
                <a16:creationId xmlns:a16="http://schemas.microsoft.com/office/drawing/2014/main" id="{68874B61-9598-9445-9CBD-4043317562F2}"/>
              </a:ext>
            </a:extLst>
          </p:cNvPr>
          <p:cNvSpPr>
            <a:spLocks noGrp="1"/>
          </p:cNvSpPr>
          <p:nvPr>
            <p:ph type="body" sz="quarter" idx="13" hasCustomPrompt="1"/>
          </p:nvPr>
        </p:nvSpPr>
        <p:spPr>
          <a:xfrm>
            <a:off x="463063" y="355485"/>
            <a:ext cx="6686652" cy="383075"/>
          </a:xfrm>
        </p:spPr>
        <p:txBody>
          <a:bodyPr>
            <a:normAutofit/>
          </a:bodyPr>
          <a:lstStyle>
            <a:lvl1pPr>
              <a:defRPr sz="1200"/>
            </a:lvl1pPr>
            <a:lvl2pPr marL="457178" indent="0">
              <a:buNone/>
              <a:defRPr/>
            </a:lvl2pPr>
          </a:lstStyle>
          <a:p>
            <a:pPr lvl="0"/>
            <a:r>
              <a:rPr lang="en-US"/>
              <a:t>Ministry of the Attorney General – Indigenous Justice Division</a:t>
            </a:r>
          </a:p>
        </p:txBody>
      </p:sp>
      <p:sp>
        <p:nvSpPr>
          <p:cNvPr id="13" name="Slide Number Placeholder 5">
            <a:extLst>
              <a:ext uri="{FF2B5EF4-FFF2-40B4-BE49-F238E27FC236}">
                <a16:creationId xmlns:a16="http://schemas.microsoft.com/office/drawing/2014/main" id="{C4854175-F1B1-7D4F-A73B-91105A852046}"/>
              </a:ext>
            </a:extLst>
          </p:cNvPr>
          <p:cNvSpPr>
            <a:spLocks noGrp="1"/>
          </p:cNvSpPr>
          <p:nvPr>
            <p:ph type="sldNum" sz="quarter" idx="12"/>
          </p:nvPr>
        </p:nvSpPr>
        <p:spPr>
          <a:xfrm>
            <a:off x="463060" y="6276609"/>
            <a:ext cx="511637" cy="365125"/>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AA33A2-411E-8443-83D0-3263C24E97A5}" type="slidenum">
              <a:rPr kumimoji="0" lang="en-US" sz="1200" b="0" i="0" u="none" strike="noStrike" kern="1200" cap="none" spc="0" normalizeH="0" baseline="0" noProof="0" smtClean="0">
                <a:ln>
                  <a:noFill/>
                </a:ln>
                <a:solidFill>
                  <a:srgbClr val="FFFFFF"/>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Raleway"/>
              <a:ea typeface="+mn-ea"/>
              <a:cs typeface="+mn-cs"/>
            </a:endParaRPr>
          </a:p>
        </p:txBody>
      </p:sp>
      <p:sp>
        <p:nvSpPr>
          <p:cNvPr id="5" name="Footer Placeholder 4"/>
          <p:cNvSpPr>
            <a:spLocks noGrp="1"/>
          </p:cNvSpPr>
          <p:nvPr>
            <p:ph type="ftr" sz="quarter" idx="11"/>
          </p:nvPr>
        </p:nvSpPr>
        <p:spPr>
          <a:xfrm>
            <a:off x="974701" y="6276609"/>
            <a:ext cx="3357551" cy="365125"/>
          </a:xfrm>
          <a:prstGeom prst="rect">
            <a:avLst/>
          </a:prstGeom>
        </p:spPr>
        <p:txBody>
          <a:bodyPr anchor="ctr"/>
          <a:lstStyle>
            <a:lvl1pPr algn="r">
              <a:defRPr sz="1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222440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58D3C82-FA31-0570-2F7A-DAA6BEDFAB1D}"/>
              </a:ext>
            </a:extLst>
          </p:cNvPr>
          <p:cNvSpPr/>
          <p:nvPr userDrawn="1"/>
        </p:nvSpPr>
        <p:spPr>
          <a:xfrm>
            <a:off x="12169782" y="0"/>
            <a:ext cx="22216" cy="269575"/>
          </a:xfrm>
          <a:custGeom>
            <a:avLst/>
            <a:gdLst>
              <a:gd name="connsiteX0" fmla="*/ 22216 w 22216"/>
              <a:gd name="connsiteY0" fmla="*/ 160527 h 269575"/>
              <a:gd name="connsiteX1" fmla="*/ 22216 w 22216"/>
              <a:gd name="connsiteY1" fmla="*/ 0 h 269575"/>
              <a:gd name="connsiteX2" fmla="*/ 0 w 22216"/>
              <a:gd name="connsiteY2" fmla="*/ 0 h 269575"/>
              <a:gd name="connsiteX3" fmla="*/ 0 w 22216"/>
              <a:gd name="connsiteY3" fmla="*/ 269575 h 269575"/>
              <a:gd name="connsiteX4" fmla="*/ 22216 w 22216"/>
              <a:gd name="connsiteY4" fmla="*/ 160527 h 2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 h="269575">
                <a:moveTo>
                  <a:pt x="22216" y="160527"/>
                </a:moveTo>
                <a:lnTo>
                  <a:pt x="22216" y="0"/>
                </a:lnTo>
                <a:lnTo>
                  <a:pt x="0" y="0"/>
                </a:lnTo>
                <a:lnTo>
                  <a:pt x="0" y="269575"/>
                </a:lnTo>
                <a:cubicBezTo>
                  <a:pt x="7490" y="233268"/>
                  <a:pt x="14916" y="196961"/>
                  <a:pt x="22216" y="160527"/>
                </a:cubicBezTo>
                <a:close/>
              </a:path>
            </a:pathLst>
          </a:custGeom>
          <a:solidFill>
            <a:srgbClr val="90CCE2"/>
          </a:solidFill>
          <a:ln w="0"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95E61C65-CE94-44E4-2602-32657592E0D7}"/>
              </a:ext>
            </a:extLst>
          </p:cNvPr>
          <p:cNvSpPr/>
          <p:nvPr userDrawn="1"/>
        </p:nvSpPr>
        <p:spPr>
          <a:xfrm>
            <a:off x="5357404" y="-4061"/>
            <a:ext cx="6834596" cy="5678374"/>
          </a:xfrm>
          <a:custGeom>
            <a:avLst/>
            <a:gdLst>
              <a:gd name="connsiteX0" fmla="*/ 0 w 6790162"/>
              <a:gd name="connsiteY0" fmla="*/ 5644516 h 5644515"/>
              <a:gd name="connsiteX1" fmla="*/ 4788692 w 6790162"/>
              <a:gd name="connsiteY1" fmla="*/ 5644516 h 5644515"/>
              <a:gd name="connsiteX2" fmla="*/ 6790163 w 6790162"/>
              <a:gd name="connsiteY2" fmla="*/ 269575 h 5644515"/>
              <a:gd name="connsiteX3" fmla="*/ 6790163 w 6790162"/>
              <a:gd name="connsiteY3" fmla="*/ 0 h 5644515"/>
              <a:gd name="connsiteX4" fmla="*/ 2740376 w 6790162"/>
              <a:gd name="connsiteY4" fmla="*/ 0 h 5644515"/>
              <a:gd name="connsiteX5" fmla="*/ 0 w 6790162"/>
              <a:gd name="connsiteY5" fmla="*/ 5644516 h 56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0162" h="5644515">
                <a:moveTo>
                  <a:pt x="0" y="5644516"/>
                </a:moveTo>
                <a:lnTo>
                  <a:pt x="4788692" y="5644516"/>
                </a:lnTo>
                <a:cubicBezTo>
                  <a:pt x="5696310" y="4014305"/>
                  <a:pt x="6387672" y="2212079"/>
                  <a:pt x="6790163" y="269575"/>
                </a:cubicBezTo>
                <a:lnTo>
                  <a:pt x="6790163" y="0"/>
                </a:lnTo>
                <a:lnTo>
                  <a:pt x="2740376" y="0"/>
                </a:lnTo>
                <a:cubicBezTo>
                  <a:pt x="2224139" y="2104871"/>
                  <a:pt x="1277103" y="4003578"/>
                  <a:pt x="0" y="5644516"/>
                </a:cubicBezTo>
                <a:close/>
              </a:path>
            </a:pathLst>
          </a:custGeom>
          <a:solidFill>
            <a:srgbClr val="1080A6">
              <a:alpha val="70980"/>
            </a:srgbClr>
          </a:solidFill>
          <a:ln w="0"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9D468B8A-349D-26D6-7155-ECD46C40BE3E}"/>
              </a:ext>
            </a:extLst>
          </p:cNvPr>
          <p:cNvSpPr/>
          <p:nvPr userDrawn="1"/>
        </p:nvSpPr>
        <p:spPr>
          <a:xfrm>
            <a:off x="10168248" y="269575"/>
            <a:ext cx="2001471" cy="5374939"/>
          </a:xfrm>
          <a:custGeom>
            <a:avLst/>
            <a:gdLst>
              <a:gd name="connsiteX0" fmla="*/ 0 w 2001471"/>
              <a:gd name="connsiteY0" fmla="*/ 5374940 h 5374939"/>
              <a:gd name="connsiteX1" fmla="*/ 2001471 w 2001471"/>
              <a:gd name="connsiteY1" fmla="*/ 5374940 h 5374939"/>
              <a:gd name="connsiteX2" fmla="*/ 2001471 w 2001471"/>
              <a:gd name="connsiteY2" fmla="*/ 0 h 5374939"/>
              <a:gd name="connsiteX3" fmla="*/ 0 w 2001471"/>
              <a:gd name="connsiteY3" fmla="*/ 5374940 h 5374939"/>
            </a:gdLst>
            <a:ahLst/>
            <a:cxnLst>
              <a:cxn ang="0">
                <a:pos x="connsiteX0" y="connsiteY0"/>
              </a:cxn>
              <a:cxn ang="0">
                <a:pos x="connsiteX1" y="connsiteY1"/>
              </a:cxn>
              <a:cxn ang="0">
                <a:pos x="connsiteX2" y="connsiteY2"/>
              </a:cxn>
              <a:cxn ang="0">
                <a:pos x="connsiteX3" y="connsiteY3"/>
              </a:cxn>
            </a:cxnLst>
            <a:rect l="l" t="t" r="r" b="b"/>
            <a:pathLst>
              <a:path w="2001471" h="5374939">
                <a:moveTo>
                  <a:pt x="0" y="5374940"/>
                </a:moveTo>
                <a:lnTo>
                  <a:pt x="2001471" y="5374940"/>
                </a:lnTo>
                <a:lnTo>
                  <a:pt x="2001471" y="0"/>
                </a:lnTo>
                <a:cubicBezTo>
                  <a:pt x="1598980" y="1942504"/>
                  <a:pt x="907619" y="3744730"/>
                  <a:pt x="0" y="5374940"/>
                </a:cubicBezTo>
                <a:close/>
              </a:path>
            </a:pathLst>
          </a:custGeom>
          <a:solidFill>
            <a:srgbClr val="90CCE2"/>
          </a:solidFill>
          <a:ln w="0" cap="flat">
            <a:noFill/>
            <a:prstDash val="solid"/>
            <a:miter/>
          </a:ln>
        </p:spPr>
        <p:txBody>
          <a:bodyPr rtlCol="0" anchor="ctr"/>
          <a:lstStyle/>
          <a:p>
            <a:endParaRPr lang="en-CA"/>
          </a:p>
        </p:txBody>
      </p:sp>
      <p:sp>
        <p:nvSpPr>
          <p:cNvPr id="26" name="Freeform: Shape 25">
            <a:extLst>
              <a:ext uri="{FF2B5EF4-FFF2-40B4-BE49-F238E27FC236}">
                <a16:creationId xmlns:a16="http://schemas.microsoft.com/office/drawing/2014/main" id="{12509DCB-EA82-5339-AF79-90E4FD740137}"/>
              </a:ext>
            </a:extLst>
          </p:cNvPr>
          <p:cNvSpPr/>
          <p:nvPr userDrawn="1"/>
        </p:nvSpPr>
        <p:spPr>
          <a:xfrm>
            <a:off x="12169782" y="160526"/>
            <a:ext cx="22216" cy="5483988"/>
          </a:xfrm>
          <a:custGeom>
            <a:avLst/>
            <a:gdLst>
              <a:gd name="connsiteX0" fmla="*/ 22216 w 22216"/>
              <a:gd name="connsiteY0" fmla="*/ 0 h 5483988"/>
              <a:gd name="connsiteX1" fmla="*/ 0 w 22216"/>
              <a:gd name="connsiteY1" fmla="*/ 109049 h 5483988"/>
              <a:gd name="connsiteX2" fmla="*/ 0 w 22216"/>
              <a:gd name="connsiteY2" fmla="*/ 5483989 h 5483988"/>
              <a:gd name="connsiteX3" fmla="*/ 22216 w 22216"/>
              <a:gd name="connsiteY3" fmla="*/ 5483989 h 5483988"/>
              <a:gd name="connsiteX4" fmla="*/ 22216 w 22216"/>
              <a:gd name="connsiteY4" fmla="*/ 0 h 5483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 h="5483988">
                <a:moveTo>
                  <a:pt x="22216" y="0"/>
                </a:moveTo>
                <a:cubicBezTo>
                  <a:pt x="14916" y="36371"/>
                  <a:pt x="7490" y="72742"/>
                  <a:pt x="0" y="109049"/>
                </a:cubicBezTo>
                <a:lnTo>
                  <a:pt x="0" y="5483989"/>
                </a:lnTo>
                <a:lnTo>
                  <a:pt x="22216" y="5483989"/>
                </a:lnTo>
                <a:lnTo>
                  <a:pt x="22216" y="0"/>
                </a:lnTo>
                <a:close/>
              </a:path>
            </a:pathLst>
          </a:custGeom>
          <a:solidFill>
            <a:srgbClr val="90CCE2"/>
          </a:solidFill>
          <a:ln w="0"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86F7DAA8-2544-A69D-136A-37D466EF62BE}"/>
              </a:ext>
            </a:extLst>
          </p:cNvPr>
          <p:cNvSpPr/>
          <p:nvPr userDrawn="1"/>
        </p:nvSpPr>
        <p:spPr>
          <a:xfrm>
            <a:off x="265877" y="0"/>
            <a:ext cx="7854118" cy="5644451"/>
          </a:xfrm>
          <a:custGeom>
            <a:avLst/>
            <a:gdLst>
              <a:gd name="connsiteX0" fmla="*/ 3874598 w 7854118"/>
              <a:gd name="connsiteY0" fmla="*/ 0 h 5644451"/>
              <a:gd name="connsiteX1" fmla="*/ 0 w 7854118"/>
              <a:gd name="connsiteY1" fmla="*/ 0 h 5644451"/>
              <a:gd name="connsiteX2" fmla="*/ 1588254 w 7854118"/>
              <a:gd name="connsiteY2" fmla="*/ 3932614 h 5644451"/>
              <a:gd name="connsiteX3" fmla="*/ 2754023 w 7854118"/>
              <a:gd name="connsiteY3" fmla="*/ 5644452 h 5644451"/>
              <a:gd name="connsiteX4" fmla="*/ 5113680 w 7854118"/>
              <a:gd name="connsiteY4" fmla="*/ 5644452 h 5644451"/>
              <a:gd name="connsiteX5" fmla="*/ 7854119 w 7854118"/>
              <a:gd name="connsiteY5" fmla="*/ 0 h 5644451"/>
              <a:gd name="connsiteX6" fmla="*/ 3874661 w 7854118"/>
              <a:gd name="connsiteY6" fmla="*/ 0 h 564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4118" h="5644451">
                <a:moveTo>
                  <a:pt x="3874598" y="0"/>
                </a:moveTo>
                <a:lnTo>
                  <a:pt x="0" y="0"/>
                </a:lnTo>
                <a:cubicBezTo>
                  <a:pt x="332796" y="1348131"/>
                  <a:pt x="858236" y="2672204"/>
                  <a:pt x="1588254" y="3932614"/>
                </a:cubicBezTo>
                <a:cubicBezTo>
                  <a:pt x="1937870" y="4535556"/>
                  <a:pt x="2330840" y="5106952"/>
                  <a:pt x="2754023" y="5644452"/>
                </a:cubicBezTo>
                <a:lnTo>
                  <a:pt x="5113680" y="5644452"/>
                </a:lnTo>
                <a:cubicBezTo>
                  <a:pt x="6390782" y="4003578"/>
                  <a:pt x="7337819" y="2104871"/>
                  <a:pt x="7854119" y="0"/>
                </a:cubicBezTo>
                <a:lnTo>
                  <a:pt x="3874661" y="0"/>
                </a:lnTo>
                <a:close/>
              </a:path>
            </a:pathLst>
          </a:custGeom>
          <a:solidFill>
            <a:srgbClr val="90CCE2"/>
          </a:solidFill>
          <a:ln w="0"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9FB3F1EC-719F-24F8-1938-23B894E48708}"/>
              </a:ext>
            </a:extLst>
          </p:cNvPr>
          <p:cNvSpPr/>
          <p:nvPr userDrawn="1"/>
        </p:nvSpPr>
        <p:spPr>
          <a:xfrm>
            <a:off x="9434485" y="6851161"/>
            <a:ext cx="2735297" cy="4062"/>
          </a:xfrm>
          <a:custGeom>
            <a:avLst/>
            <a:gdLst>
              <a:gd name="connsiteX0" fmla="*/ 2666 w 2735297"/>
              <a:gd name="connsiteY0" fmla="*/ 0 h 4062"/>
              <a:gd name="connsiteX1" fmla="*/ 0 w 2735297"/>
              <a:gd name="connsiteY1" fmla="*/ 4062 h 4062"/>
              <a:gd name="connsiteX2" fmla="*/ 2735298 w 2735297"/>
              <a:gd name="connsiteY2" fmla="*/ 4062 h 4062"/>
              <a:gd name="connsiteX3" fmla="*/ 2735298 w 2735297"/>
              <a:gd name="connsiteY3" fmla="*/ 0 h 4062"/>
              <a:gd name="connsiteX4" fmla="*/ 2730 w 2735297"/>
              <a:gd name="connsiteY4" fmla="*/ 0 h 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97" h="4062">
                <a:moveTo>
                  <a:pt x="2666" y="0"/>
                </a:moveTo>
                <a:cubicBezTo>
                  <a:pt x="1777" y="1333"/>
                  <a:pt x="889" y="2730"/>
                  <a:pt x="0" y="4062"/>
                </a:cubicBezTo>
                <a:lnTo>
                  <a:pt x="2735298" y="4062"/>
                </a:lnTo>
                <a:lnTo>
                  <a:pt x="2735298" y="0"/>
                </a:lnTo>
                <a:lnTo>
                  <a:pt x="2730" y="0"/>
                </a:lnTo>
                <a:close/>
              </a:path>
            </a:pathLst>
          </a:custGeom>
          <a:solidFill>
            <a:srgbClr val="00A54C"/>
          </a:solidFill>
          <a:ln w="0"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47AFF557-4965-F483-4BEB-5CDA51B381BB}"/>
              </a:ext>
            </a:extLst>
          </p:cNvPr>
          <p:cNvSpPr/>
          <p:nvPr userDrawn="1"/>
        </p:nvSpPr>
        <p:spPr>
          <a:xfrm>
            <a:off x="12169782" y="6851161"/>
            <a:ext cx="22216" cy="4062"/>
          </a:xfrm>
          <a:custGeom>
            <a:avLst/>
            <a:gdLst>
              <a:gd name="connsiteX0" fmla="*/ 0 w 22216"/>
              <a:gd name="connsiteY0" fmla="*/ 0 h 4062"/>
              <a:gd name="connsiteX1" fmla="*/ 22216 w 22216"/>
              <a:gd name="connsiteY1" fmla="*/ 0 h 4062"/>
              <a:gd name="connsiteX2" fmla="*/ 22216 w 22216"/>
              <a:gd name="connsiteY2" fmla="*/ 4062 h 4062"/>
              <a:gd name="connsiteX3" fmla="*/ 0 w 22216"/>
              <a:gd name="connsiteY3" fmla="*/ 4062 h 4062"/>
            </a:gdLst>
            <a:ahLst/>
            <a:cxnLst>
              <a:cxn ang="0">
                <a:pos x="connsiteX0" y="connsiteY0"/>
              </a:cxn>
              <a:cxn ang="0">
                <a:pos x="connsiteX1" y="connsiteY1"/>
              </a:cxn>
              <a:cxn ang="0">
                <a:pos x="connsiteX2" y="connsiteY2"/>
              </a:cxn>
              <a:cxn ang="0">
                <a:pos x="connsiteX3" y="connsiteY3"/>
              </a:cxn>
            </a:cxnLst>
            <a:rect l="l" t="t" r="r" b="b"/>
            <a:pathLst>
              <a:path w="22216" h="4062">
                <a:moveTo>
                  <a:pt x="0" y="0"/>
                </a:moveTo>
                <a:lnTo>
                  <a:pt x="22216" y="0"/>
                </a:lnTo>
                <a:lnTo>
                  <a:pt x="22216" y="4062"/>
                </a:lnTo>
                <a:lnTo>
                  <a:pt x="0" y="4062"/>
                </a:lnTo>
                <a:close/>
              </a:path>
            </a:pathLst>
          </a:custGeom>
          <a:solidFill>
            <a:srgbClr val="00A54C"/>
          </a:solidFill>
          <a:ln w="0"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12635681-4434-CEF5-A691-11244A5DDECC}"/>
              </a:ext>
            </a:extLst>
          </p:cNvPr>
          <p:cNvSpPr/>
          <p:nvPr userDrawn="1"/>
        </p:nvSpPr>
        <p:spPr>
          <a:xfrm>
            <a:off x="0" y="0"/>
            <a:ext cx="3133059" cy="5644515"/>
          </a:xfrm>
          <a:custGeom>
            <a:avLst/>
            <a:gdLst>
              <a:gd name="connsiteX0" fmla="*/ 3014965 w 3014965"/>
              <a:gd name="connsiteY0" fmla="*/ 5644516 h 5644515"/>
              <a:gd name="connsiteX1" fmla="*/ 1849197 w 3014965"/>
              <a:gd name="connsiteY1" fmla="*/ 3932677 h 5644515"/>
              <a:gd name="connsiteX2" fmla="*/ 260943 w 3014965"/>
              <a:gd name="connsiteY2" fmla="*/ 0 h 5644515"/>
              <a:gd name="connsiteX3" fmla="*/ 0 w 3014965"/>
              <a:gd name="connsiteY3" fmla="*/ 0 h 5644515"/>
              <a:gd name="connsiteX4" fmla="*/ 0 w 3014965"/>
              <a:gd name="connsiteY4" fmla="*/ 5644516 h 5644515"/>
              <a:gd name="connsiteX5" fmla="*/ 3014965 w 3014965"/>
              <a:gd name="connsiteY5" fmla="*/ 5644516 h 56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4965" h="5644515">
                <a:moveTo>
                  <a:pt x="3014965" y="5644516"/>
                </a:moveTo>
                <a:cubicBezTo>
                  <a:pt x="2591782" y="5107015"/>
                  <a:pt x="2198813" y="4535620"/>
                  <a:pt x="1849197" y="3932677"/>
                </a:cubicBezTo>
                <a:cubicBezTo>
                  <a:pt x="1119179" y="2672204"/>
                  <a:pt x="593739" y="1348131"/>
                  <a:pt x="260943" y="0"/>
                </a:cubicBezTo>
                <a:lnTo>
                  <a:pt x="0" y="0"/>
                </a:lnTo>
                <a:lnTo>
                  <a:pt x="0" y="5644516"/>
                </a:lnTo>
                <a:lnTo>
                  <a:pt x="3014965" y="5644516"/>
                </a:lnTo>
                <a:close/>
              </a:path>
            </a:pathLst>
          </a:custGeom>
          <a:solidFill>
            <a:srgbClr val="1080A6"/>
          </a:solidFill>
          <a:ln w="0"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60D3CDD0-922D-CA4C-CBC6-24923EC882CD}"/>
              </a:ext>
            </a:extLst>
          </p:cNvPr>
          <p:cNvSpPr/>
          <p:nvPr userDrawn="1"/>
        </p:nvSpPr>
        <p:spPr>
          <a:xfrm>
            <a:off x="12169782" y="5644515"/>
            <a:ext cx="22216" cy="1206646"/>
          </a:xfrm>
          <a:custGeom>
            <a:avLst/>
            <a:gdLst>
              <a:gd name="connsiteX0" fmla="*/ 0 w 22216"/>
              <a:gd name="connsiteY0" fmla="*/ 0 h 1206646"/>
              <a:gd name="connsiteX1" fmla="*/ 22216 w 22216"/>
              <a:gd name="connsiteY1" fmla="*/ 0 h 1206646"/>
              <a:gd name="connsiteX2" fmla="*/ 22216 w 22216"/>
              <a:gd name="connsiteY2" fmla="*/ 1206646 h 1206646"/>
              <a:gd name="connsiteX3" fmla="*/ 0 w 22216"/>
              <a:gd name="connsiteY3" fmla="*/ 1206646 h 1206646"/>
            </a:gdLst>
            <a:ahLst/>
            <a:cxnLst>
              <a:cxn ang="0">
                <a:pos x="connsiteX0" y="connsiteY0"/>
              </a:cxn>
              <a:cxn ang="0">
                <a:pos x="connsiteX1" y="connsiteY1"/>
              </a:cxn>
              <a:cxn ang="0">
                <a:pos x="connsiteX2" y="connsiteY2"/>
              </a:cxn>
              <a:cxn ang="0">
                <a:pos x="connsiteX3" y="connsiteY3"/>
              </a:cxn>
            </a:cxnLst>
            <a:rect l="l" t="t" r="r" b="b"/>
            <a:pathLst>
              <a:path w="22216" h="1206646">
                <a:moveTo>
                  <a:pt x="0" y="0"/>
                </a:moveTo>
                <a:lnTo>
                  <a:pt x="22216" y="0"/>
                </a:lnTo>
                <a:lnTo>
                  <a:pt x="22216" y="1206646"/>
                </a:lnTo>
                <a:lnTo>
                  <a:pt x="0" y="1206646"/>
                </a:lnTo>
                <a:close/>
              </a:path>
            </a:pathLst>
          </a:custGeom>
          <a:solidFill>
            <a:srgbClr val="000000"/>
          </a:solidFill>
          <a:ln w="0"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976F932E-1A71-A317-4F0F-8B3B56B737A7}"/>
              </a:ext>
            </a:extLst>
          </p:cNvPr>
          <p:cNvSpPr/>
          <p:nvPr userDrawn="1"/>
        </p:nvSpPr>
        <p:spPr>
          <a:xfrm>
            <a:off x="12169782" y="0"/>
            <a:ext cx="22216" cy="269575"/>
          </a:xfrm>
          <a:custGeom>
            <a:avLst/>
            <a:gdLst>
              <a:gd name="connsiteX0" fmla="*/ 22216 w 22216"/>
              <a:gd name="connsiteY0" fmla="*/ 160527 h 269575"/>
              <a:gd name="connsiteX1" fmla="*/ 22216 w 22216"/>
              <a:gd name="connsiteY1" fmla="*/ 0 h 269575"/>
              <a:gd name="connsiteX2" fmla="*/ 0 w 22216"/>
              <a:gd name="connsiteY2" fmla="*/ 0 h 269575"/>
              <a:gd name="connsiteX3" fmla="*/ 0 w 22216"/>
              <a:gd name="connsiteY3" fmla="*/ 269575 h 269575"/>
              <a:gd name="connsiteX4" fmla="*/ 22216 w 22216"/>
              <a:gd name="connsiteY4" fmla="*/ 160527 h 2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 h="269575">
                <a:moveTo>
                  <a:pt x="22216" y="160527"/>
                </a:moveTo>
                <a:lnTo>
                  <a:pt x="22216" y="0"/>
                </a:lnTo>
                <a:lnTo>
                  <a:pt x="0" y="0"/>
                </a:lnTo>
                <a:lnTo>
                  <a:pt x="0" y="269575"/>
                </a:lnTo>
                <a:cubicBezTo>
                  <a:pt x="7490" y="233268"/>
                  <a:pt x="14916" y="196961"/>
                  <a:pt x="22216" y="160527"/>
                </a:cubicBezTo>
                <a:close/>
              </a:path>
            </a:pathLst>
          </a:custGeom>
          <a:solidFill>
            <a:srgbClr val="90CCE2"/>
          </a:solidFill>
          <a:ln w="0"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128FB218-0AA1-CC0A-DC1C-4D4B63FD3CC6}"/>
              </a:ext>
            </a:extLst>
          </p:cNvPr>
          <p:cNvSpPr/>
          <p:nvPr userDrawn="1"/>
        </p:nvSpPr>
        <p:spPr>
          <a:xfrm>
            <a:off x="-1" y="5644515"/>
            <a:ext cx="12169784" cy="1210708"/>
          </a:xfrm>
          <a:custGeom>
            <a:avLst/>
            <a:gdLst>
              <a:gd name="connsiteX0" fmla="*/ 0 w 12164847"/>
              <a:gd name="connsiteY0" fmla="*/ 0 h 1210708"/>
              <a:gd name="connsiteX1" fmla="*/ 12164848 w 12164847"/>
              <a:gd name="connsiteY1" fmla="*/ 0 h 1210708"/>
              <a:gd name="connsiteX2" fmla="*/ 12164848 w 12164847"/>
              <a:gd name="connsiteY2" fmla="*/ 1210709 h 1210708"/>
              <a:gd name="connsiteX3" fmla="*/ 0 w 12164847"/>
              <a:gd name="connsiteY3" fmla="*/ 1210709 h 1210708"/>
            </a:gdLst>
            <a:ahLst/>
            <a:cxnLst>
              <a:cxn ang="0">
                <a:pos x="connsiteX0" y="connsiteY0"/>
              </a:cxn>
              <a:cxn ang="0">
                <a:pos x="connsiteX1" y="connsiteY1"/>
              </a:cxn>
              <a:cxn ang="0">
                <a:pos x="connsiteX2" y="connsiteY2"/>
              </a:cxn>
              <a:cxn ang="0">
                <a:pos x="connsiteX3" y="connsiteY3"/>
              </a:cxn>
            </a:cxnLst>
            <a:rect l="l" t="t" r="r" b="b"/>
            <a:pathLst>
              <a:path w="12164847" h="1210708">
                <a:moveTo>
                  <a:pt x="0" y="0"/>
                </a:moveTo>
                <a:lnTo>
                  <a:pt x="12164848" y="0"/>
                </a:lnTo>
                <a:lnTo>
                  <a:pt x="12164848" y="1210709"/>
                </a:lnTo>
                <a:lnTo>
                  <a:pt x="0" y="1210709"/>
                </a:lnTo>
                <a:close/>
              </a:path>
            </a:pathLst>
          </a:custGeom>
          <a:solidFill>
            <a:srgbClr val="000000"/>
          </a:solidFill>
          <a:ln w="0" cap="flat">
            <a:noFill/>
            <a:prstDash val="solid"/>
            <a:miter/>
          </a:ln>
        </p:spPr>
        <p:txBody>
          <a:bodyPr rtlCol="0" anchor="ctr"/>
          <a:lstStyle/>
          <a:p>
            <a:endParaRPr lang="en-CA"/>
          </a:p>
        </p:txBody>
      </p:sp>
      <p:sp>
        <p:nvSpPr>
          <p:cNvPr id="37" name="Title 7">
            <a:extLst>
              <a:ext uri="{FF2B5EF4-FFF2-40B4-BE49-F238E27FC236}">
                <a16:creationId xmlns:a16="http://schemas.microsoft.com/office/drawing/2014/main" id="{9FFBE5D1-A4A5-F92D-C0BC-C3AFC7F825CD}"/>
              </a:ext>
            </a:extLst>
          </p:cNvPr>
          <p:cNvSpPr>
            <a:spLocks noGrp="1"/>
          </p:cNvSpPr>
          <p:nvPr>
            <p:ph type="title"/>
          </p:nvPr>
        </p:nvSpPr>
        <p:spPr>
          <a:xfrm>
            <a:off x="1229925" y="1213485"/>
            <a:ext cx="5461000" cy="1189032"/>
          </a:xfrm>
          <a:prstGeom prst="rect">
            <a:avLst/>
          </a:prstGeom>
        </p:spPr>
        <p:txBody>
          <a:bodyPr anchor="b">
            <a:noAutofit/>
          </a:bodyPr>
          <a:lstStyle>
            <a:lvl1pPr>
              <a:defRPr sz="3800"/>
            </a:lvl1pPr>
          </a:lstStyle>
          <a:p>
            <a:r>
              <a:rPr lang="en-US"/>
              <a:t>Click to edit Master title style</a:t>
            </a:r>
          </a:p>
        </p:txBody>
      </p:sp>
      <p:sp>
        <p:nvSpPr>
          <p:cNvPr id="39" name="Text Placeholder 11">
            <a:extLst>
              <a:ext uri="{FF2B5EF4-FFF2-40B4-BE49-F238E27FC236}">
                <a16:creationId xmlns:a16="http://schemas.microsoft.com/office/drawing/2014/main" id="{38507DC7-0935-F13C-07A1-8585A76A8C30}"/>
              </a:ext>
            </a:extLst>
          </p:cNvPr>
          <p:cNvSpPr>
            <a:spLocks noGrp="1"/>
          </p:cNvSpPr>
          <p:nvPr>
            <p:ph type="body" sz="quarter" idx="13"/>
          </p:nvPr>
        </p:nvSpPr>
        <p:spPr>
          <a:xfrm>
            <a:off x="1229925" y="2501669"/>
            <a:ext cx="5461000" cy="637116"/>
          </a:xfrm>
        </p:spPr>
        <p:txBody>
          <a:bodyPr>
            <a:noAutofit/>
          </a:bodyPr>
          <a:lstStyle>
            <a:lvl1pPr marL="0" indent="0">
              <a:lnSpc>
                <a:spcPct val="100000"/>
              </a:lnSpc>
              <a:buNone/>
              <a:defRPr sz="2000">
                <a:solidFill>
                  <a:schemeClr val="tx1"/>
                </a:solidFill>
                <a:latin typeface="+mn-lt"/>
                <a:cs typeface="Arial" panose="020B0604020202020204" pitchFamily="34" charset="0"/>
              </a:defRPr>
            </a:lvl1pPr>
            <a:lvl2pPr>
              <a:lnSpc>
                <a:spcPct val="100000"/>
              </a:lnSpc>
              <a:defRPr sz="2000">
                <a:solidFill>
                  <a:schemeClr val="tx1"/>
                </a:solidFill>
                <a:latin typeface="+mn-lt"/>
                <a:cs typeface="Arial" panose="020B0604020202020204" pitchFamily="34" charset="0"/>
              </a:defRPr>
            </a:lvl2pPr>
            <a:lvl3pPr>
              <a:lnSpc>
                <a:spcPct val="100000"/>
              </a:lnSpc>
              <a:defRPr sz="2000">
                <a:solidFill>
                  <a:schemeClr val="tx1"/>
                </a:solidFill>
                <a:latin typeface="+mn-lt"/>
                <a:cs typeface="Arial" panose="020B0604020202020204" pitchFamily="34" charset="0"/>
              </a:defRPr>
            </a:lvl3pPr>
            <a:lvl4pPr>
              <a:lnSpc>
                <a:spcPct val="100000"/>
              </a:lnSpc>
              <a:defRPr sz="2000">
                <a:solidFill>
                  <a:schemeClr val="tx1"/>
                </a:solidFill>
                <a:latin typeface="+mn-lt"/>
                <a:cs typeface="Arial" panose="020B0604020202020204" pitchFamily="34" charset="0"/>
              </a:defRPr>
            </a:lvl4pPr>
            <a:lvl5pPr>
              <a:lnSpc>
                <a:spcPct val="100000"/>
              </a:lnSpc>
              <a:defRPr sz="2000">
                <a:solidFill>
                  <a:schemeClr val="tx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11">
            <a:extLst>
              <a:ext uri="{FF2B5EF4-FFF2-40B4-BE49-F238E27FC236}">
                <a16:creationId xmlns:a16="http://schemas.microsoft.com/office/drawing/2014/main" id="{276E97B9-699C-B72B-AFA3-EC4527168DA1}"/>
              </a:ext>
            </a:extLst>
          </p:cNvPr>
          <p:cNvSpPr>
            <a:spLocks noGrp="1"/>
          </p:cNvSpPr>
          <p:nvPr>
            <p:ph type="body" sz="quarter" idx="14" hasCustomPrompt="1"/>
          </p:nvPr>
        </p:nvSpPr>
        <p:spPr>
          <a:xfrm>
            <a:off x="478367" y="5873267"/>
            <a:ext cx="5461000" cy="277255"/>
          </a:xfrm>
        </p:spPr>
        <p:txBody>
          <a:bodyPr>
            <a:noAutofit/>
          </a:bodyPr>
          <a:lstStyle>
            <a:lvl1pPr marL="0" indent="0">
              <a:buNone/>
              <a:defRPr sz="1400">
                <a:solidFill>
                  <a:schemeClr val="bg1"/>
                </a:solidFill>
                <a:latin typeface="+mn-lt"/>
                <a:cs typeface="Arial" panose="020B0604020202020204" pitchFamily="34" charset="0"/>
              </a:defRPr>
            </a:lvl1pPr>
            <a:lvl2pPr>
              <a:defRPr sz="1333"/>
            </a:lvl2pPr>
            <a:lvl3pPr>
              <a:defRPr sz="1333"/>
            </a:lvl3pPr>
            <a:lvl4pPr>
              <a:defRPr sz="1333"/>
            </a:lvl4pPr>
            <a:lvl5pPr>
              <a:defRPr sz="1333"/>
            </a:lvl5pPr>
          </a:lstStyle>
          <a:p>
            <a:pPr lvl="0"/>
            <a:r>
              <a:rPr lang="en-US"/>
              <a:t>Click to edit ministry name</a:t>
            </a:r>
          </a:p>
        </p:txBody>
      </p:sp>
      <p:sp>
        <p:nvSpPr>
          <p:cNvPr id="41" name="Text Placeholder 11">
            <a:extLst>
              <a:ext uri="{FF2B5EF4-FFF2-40B4-BE49-F238E27FC236}">
                <a16:creationId xmlns:a16="http://schemas.microsoft.com/office/drawing/2014/main" id="{B28A5ED5-A23A-2A71-7C79-95AC0F1B0564}"/>
              </a:ext>
            </a:extLst>
          </p:cNvPr>
          <p:cNvSpPr>
            <a:spLocks noGrp="1"/>
          </p:cNvSpPr>
          <p:nvPr>
            <p:ph type="body" sz="quarter" idx="15" hasCustomPrompt="1"/>
          </p:nvPr>
        </p:nvSpPr>
        <p:spPr>
          <a:xfrm>
            <a:off x="478367" y="6317393"/>
            <a:ext cx="5461000" cy="277255"/>
          </a:xfrm>
        </p:spPr>
        <p:txBody>
          <a:bodyPr>
            <a:noAutofit/>
          </a:bodyPr>
          <a:lstStyle>
            <a:lvl1pPr marL="0" indent="0">
              <a:buNone/>
              <a:defRPr sz="1400">
                <a:solidFill>
                  <a:schemeClr val="bg1"/>
                </a:solidFill>
                <a:latin typeface="+mn-lt"/>
                <a:cs typeface="Arial" panose="020B0604020202020204" pitchFamily="34" charset="0"/>
              </a:defRPr>
            </a:lvl1pPr>
            <a:lvl2pPr>
              <a:defRPr sz="1333"/>
            </a:lvl2pPr>
            <a:lvl3pPr>
              <a:defRPr sz="1333"/>
            </a:lvl3pPr>
            <a:lvl4pPr>
              <a:defRPr sz="1333"/>
            </a:lvl4pPr>
            <a:lvl5pPr>
              <a:defRPr sz="1333"/>
            </a:lvl5pPr>
          </a:lstStyle>
          <a:p>
            <a:pPr lvl="0"/>
            <a:r>
              <a:rPr lang="en-US"/>
              <a:t>Click to insert version date (Month/Year)</a:t>
            </a:r>
          </a:p>
        </p:txBody>
      </p:sp>
    </p:spTree>
    <p:extLst>
      <p:ext uri="{BB962C8B-B14F-4D97-AF65-F5344CB8AC3E}">
        <p14:creationId xmlns:p14="http://schemas.microsoft.com/office/powerpoint/2010/main" val="239036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6F8D5F9-76EA-DF3B-4BDC-278CB484A88F}"/>
              </a:ext>
            </a:extLst>
          </p:cNvPr>
          <p:cNvSpPr/>
          <p:nvPr/>
        </p:nvSpPr>
        <p:spPr>
          <a:xfrm>
            <a:off x="4636766" y="0"/>
            <a:ext cx="7557010" cy="6858000"/>
          </a:xfrm>
          <a:custGeom>
            <a:avLst/>
            <a:gdLst>
              <a:gd name="connsiteX0" fmla="*/ 0 w 7557010"/>
              <a:gd name="connsiteY0" fmla="*/ 0 h 6851661"/>
              <a:gd name="connsiteX1" fmla="*/ 3009178 w 7557010"/>
              <a:gd name="connsiteY1" fmla="*/ 1121619 h 6851661"/>
              <a:gd name="connsiteX2" fmla="*/ 2058811 w 7557010"/>
              <a:gd name="connsiteY2" fmla="*/ 5703929 h 6851661"/>
              <a:gd name="connsiteX3" fmla="*/ 1619595 w 7557010"/>
              <a:gd name="connsiteY3" fmla="*/ 6851662 h 6851661"/>
              <a:gd name="connsiteX4" fmla="*/ 7557010 w 7557010"/>
              <a:gd name="connsiteY4" fmla="*/ 6851662 h 6851661"/>
              <a:gd name="connsiteX5" fmla="*/ 7557010 w 7557010"/>
              <a:gd name="connsiteY5" fmla="*/ 0 h 68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7010" h="6851661">
                <a:moveTo>
                  <a:pt x="0" y="0"/>
                </a:moveTo>
                <a:cubicBezTo>
                  <a:pt x="1033932" y="285300"/>
                  <a:pt x="2040845" y="660610"/>
                  <a:pt x="3009178" y="1121619"/>
                </a:cubicBezTo>
                <a:cubicBezTo>
                  <a:pt x="2885736" y="2655479"/>
                  <a:pt x="2576939" y="4198212"/>
                  <a:pt x="2058811" y="5703929"/>
                </a:cubicBezTo>
                <a:cubicBezTo>
                  <a:pt x="1926192" y="6089211"/>
                  <a:pt x="1779787" y="6471789"/>
                  <a:pt x="1619595" y="6851662"/>
                </a:cubicBezTo>
                <a:lnTo>
                  <a:pt x="7557010" y="6851662"/>
                </a:lnTo>
                <a:lnTo>
                  <a:pt x="7557010" y="0"/>
                </a:lnTo>
                <a:close/>
              </a:path>
            </a:pathLst>
          </a:custGeom>
          <a:solidFill>
            <a:srgbClr val="128BB6"/>
          </a:solidFill>
          <a:ln w="12687"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3937137-3DB6-5A0B-7808-F404F31A7B27}"/>
              </a:ext>
            </a:extLst>
          </p:cNvPr>
          <p:cNvSpPr/>
          <p:nvPr/>
        </p:nvSpPr>
        <p:spPr>
          <a:xfrm>
            <a:off x="0" y="3048704"/>
            <a:ext cx="3372076" cy="3809296"/>
          </a:xfrm>
          <a:custGeom>
            <a:avLst/>
            <a:gdLst>
              <a:gd name="connsiteX0" fmla="*/ 0 w 3355654"/>
              <a:gd name="connsiteY0" fmla="*/ 0 h 3802957"/>
              <a:gd name="connsiteX1" fmla="*/ 0 w 3355654"/>
              <a:gd name="connsiteY1" fmla="*/ 3802958 h 3802957"/>
              <a:gd name="connsiteX2" fmla="*/ 1989922 w 3355654"/>
              <a:gd name="connsiteY2" fmla="*/ 3802958 h 3802957"/>
              <a:gd name="connsiteX3" fmla="*/ 2573514 w 3355654"/>
              <a:gd name="connsiteY3" fmla="*/ 2655225 h 3802957"/>
              <a:gd name="connsiteX4" fmla="*/ 3355655 w 3355654"/>
              <a:gd name="connsiteY4" fmla="*/ 456862 h 3802957"/>
              <a:gd name="connsiteX5" fmla="*/ 0 w 3355654"/>
              <a:gd name="connsiteY5" fmla="*/ 0 h 380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5654" h="3802957">
                <a:moveTo>
                  <a:pt x="0" y="0"/>
                </a:moveTo>
                <a:lnTo>
                  <a:pt x="0" y="3802958"/>
                </a:lnTo>
                <a:lnTo>
                  <a:pt x="1989922" y="3802958"/>
                </a:lnTo>
                <a:cubicBezTo>
                  <a:pt x="2204837" y="3427479"/>
                  <a:pt x="2399367" y="3044902"/>
                  <a:pt x="2573514" y="2655225"/>
                </a:cubicBezTo>
                <a:cubicBezTo>
                  <a:pt x="2891572" y="1945847"/>
                  <a:pt x="3147338" y="1213397"/>
                  <a:pt x="3355655" y="456862"/>
                </a:cubicBezTo>
                <a:cubicBezTo>
                  <a:pt x="2258674" y="174785"/>
                  <a:pt x="1132520" y="21462"/>
                  <a:pt x="0" y="0"/>
                </a:cubicBezTo>
                <a:close/>
              </a:path>
            </a:pathLst>
          </a:custGeom>
          <a:solidFill>
            <a:srgbClr val="128BB6"/>
          </a:solidFill>
          <a:ln w="12687"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6E1524F2-AEC7-DF8A-4A1E-9BCC637F0232}"/>
              </a:ext>
            </a:extLst>
          </p:cNvPr>
          <p:cNvSpPr/>
          <p:nvPr/>
        </p:nvSpPr>
        <p:spPr>
          <a:xfrm>
            <a:off x="0" y="0"/>
            <a:ext cx="7676580" cy="6858000"/>
          </a:xfrm>
          <a:custGeom>
            <a:avLst/>
            <a:gdLst>
              <a:gd name="connsiteX0" fmla="*/ 4634229 w 7646325"/>
              <a:gd name="connsiteY0" fmla="*/ 0 h 6852168"/>
              <a:gd name="connsiteX1" fmla="*/ 0 w 7646325"/>
              <a:gd name="connsiteY1" fmla="*/ 0 h 6852168"/>
              <a:gd name="connsiteX2" fmla="*/ 0 w 7646325"/>
              <a:gd name="connsiteY2" fmla="*/ 3048704 h 6852168"/>
              <a:gd name="connsiteX3" fmla="*/ 3355655 w 7646325"/>
              <a:gd name="connsiteY3" fmla="*/ 3505059 h 6852168"/>
              <a:gd name="connsiteX4" fmla="*/ 2573387 w 7646325"/>
              <a:gd name="connsiteY4" fmla="*/ 5704437 h 6852168"/>
              <a:gd name="connsiteX5" fmla="*/ 1989795 w 7646325"/>
              <a:gd name="connsiteY5" fmla="*/ 6852169 h 6852168"/>
              <a:gd name="connsiteX6" fmla="*/ 6255093 w 7646325"/>
              <a:gd name="connsiteY6" fmla="*/ 6852169 h 6852168"/>
              <a:gd name="connsiteX7" fmla="*/ 6694817 w 7646325"/>
              <a:gd name="connsiteY7" fmla="*/ 5704437 h 6852168"/>
              <a:gd name="connsiteX8" fmla="*/ 7646325 w 7646325"/>
              <a:gd name="connsiteY8" fmla="*/ 1122126 h 6852168"/>
              <a:gd name="connsiteX9" fmla="*/ 4634229 w 7646325"/>
              <a:gd name="connsiteY9" fmla="*/ 0 h 685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325" h="6852168">
                <a:moveTo>
                  <a:pt x="4634229" y="0"/>
                </a:moveTo>
                <a:lnTo>
                  <a:pt x="0" y="0"/>
                </a:lnTo>
                <a:lnTo>
                  <a:pt x="0" y="3048704"/>
                </a:lnTo>
                <a:cubicBezTo>
                  <a:pt x="1132500" y="3070001"/>
                  <a:pt x="2258654" y="3223153"/>
                  <a:pt x="3355655" y="3505059"/>
                </a:cubicBezTo>
                <a:cubicBezTo>
                  <a:pt x="3147338" y="4262102"/>
                  <a:pt x="2891572" y="4994551"/>
                  <a:pt x="2573387" y="5704437"/>
                </a:cubicBezTo>
                <a:cubicBezTo>
                  <a:pt x="2398564" y="6094113"/>
                  <a:pt x="2204033" y="6476691"/>
                  <a:pt x="1989795" y="6852169"/>
                </a:cubicBezTo>
                <a:lnTo>
                  <a:pt x="6255093" y="6852169"/>
                </a:lnTo>
                <a:cubicBezTo>
                  <a:pt x="6415453" y="6472296"/>
                  <a:pt x="6562028" y="6089718"/>
                  <a:pt x="6694817" y="5704437"/>
                </a:cubicBezTo>
                <a:cubicBezTo>
                  <a:pt x="7213325" y="4198719"/>
                  <a:pt x="7522375" y="2655352"/>
                  <a:pt x="7646325" y="1122126"/>
                </a:cubicBezTo>
                <a:cubicBezTo>
                  <a:pt x="6677013" y="660917"/>
                  <a:pt x="5669128" y="285440"/>
                  <a:pt x="4634229" y="0"/>
                </a:cubicBezTo>
                <a:close/>
              </a:path>
            </a:pathLst>
          </a:custGeom>
          <a:solidFill>
            <a:srgbClr val="90CCE2"/>
          </a:solidFill>
          <a:ln w="12687" cap="flat">
            <a:noFill/>
            <a:prstDash val="solid"/>
            <a:miter/>
          </a:ln>
        </p:spPr>
        <p:txBody>
          <a:bodyPr rtlCol="0" anchor="ctr"/>
          <a:lstStyle/>
          <a:p>
            <a:endParaRPr lang="en-CA"/>
          </a:p>
        </p:txBody>
      </p:sp>
      <p:sp>
        <p:nvSpPr>
          <p:cNvPr id="2" name="Title 1"/>
          <p:cNvSpPr>
            <a:spLocks noGrp="1"/>
          </p:cNvSpPr>
          <p:nvPr>
            <p:ph type="title"/>
          </p:nvPr>
        </p:nvSpPr>
        <p:spPr>
          <a:xfrm>
            <a:off x="463060" y="423349"/>
            <a:ext cx="6672000" cy="839113"/>
          </a:xfrm>
        </p:spPr>
        <p:txBody>
          <a:bodyPr anchor="t">
            <a:normAutofit/>
          </a:bodyPr>
          <a:lstStyle>
            <a:lvl1pPr>
              <a:defRPr sz="36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463060" y="1498437"/>
            <a:ext cx="6672000" cy="2741080"/>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20E47B2F-8992-FF41-86C7-27634D8F48EA}"/>
              </a:ext>
            </a:extLst>
          </p:cNvPr>
          <p:cNvSpPr>
            <a:spLocks noGrp="1"/>
          </p:cNvSpPr>
          <p:nvPr>
            <p:ph type="sldNum" sz="quarter" idx="4"/>
          </p:nvPr>
        </p:nvSpPr>
        <p:spPr>
          <a:xfrm>
            <a:off x="463060" y="6276609"/>
            <a:ext cx="686400"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AA33A2-411E-8443-83D0-3263C24E97A5}" type="slidenum">
              <a:rPr kumimoji="0" lang="en-US" sz="1200" b="0" i="0" u="none" strike="noStrike" kern="1200" cap="none" spc="0" normalizeH="0" baseline="0" noProof="0" smtClean="0">
                <a:ln>
                  <a:noFill/>
                </a:ln>
                <a:solidFill>
                  <a:srgbClr val="000000"/>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Raleway"/>
              <a:ea typeface="+mn-ea"/>
              <a:cs typeface="+mn-cs"/>
            </a:endParaRPr>
          </a:p>
        </p:txBody>
      </p:sp>
      <p:sp>
        <p:nvSpPr>
          <p:cNvPr id="6" name="Footer Placeholder 4">
            <a:extLst>
              <a:ext uri="{FF2B5EF4-FFF2-40B4-BE49-F238E27FC236}">
                <a16:creationId xmlns:a16="http://schemas.microsoft.com/office/drawing/2014/main" id="{E5FAFAFC-1237-9D49-8545-237338532D9E}"/>
              </a:ext>
            </a:extLst>
          </p:cNvPr>
          <p:cNvSpPr>
            <a:spLocks noGrp="1"/>
          </p:cNvSpPr>
          <p:nvPr>
            <p:ph type="ftr" sz="quarter" idx="3"/>
          </p:nvPr>
        </p:nvSpPr>
        <p:spPr>
          <a:xfrm>
            <a:off x="1148865" y="6276609"/>
            <a:ext cx="3357551" cy="365125"/>
          </a:xfrm>
          <a:prstGeom prst="rect">
            <a:avLst/>
          </a:prstGeom>
        </p:spPr>
        <p:txBody>
          <a:bodyPr anchor="ctr"/>
          <a:lstStyle>
            <a:lvl1pPr algn="r">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Raleway"/>
              <a:ea typeface="+mn-ea"/>
              <a:cs typeface="+mn-cs"/>
            </a:endParaRPr>
          </a:p>
        </p:txBody>
      </p:sp>
    </p:spTree>
    <p:extLst>
      <p:ext uri="{BB962C8B-B14F-4D97-AF65-F5344CB8AC3E}">
        <p14:creationId xmlns:p14="http://schemas.microsoft.com/office/powerpoint/2010/main" val="29235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Divider (Option 1)">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ACC52E8-68EC-E5CB-B498-74C4669538DE}"/>
              </a:ext>
            </a:extLst>
          </p:cNvPr>
          <p:cNvSpPr/>
          <p:nvPr/>
        </p:nvSpPr>
        <p:spPr>
          <a:xfrm>
            <a:off x="0" y="0"/>
            <a:ext cx="4069463" cy="6858503"/>
          </a:xfrm>
          <a:custGeom>
            <a:avLst/>
            <a:gdLst>
              <a:gd name="connsiteX0" fmla="*/ 260943 w 4069463"/>
              <a:gd name="connsiteY0" fmla="*/ 0 h 6855224"/>
              <a:gd name="connsiteX1" fmla="*/ 0 w 4069463"/>
              <a:gd name="connsiteY1" fmla="*/ 0 h 6855224"/>
              <a:gd name="connsiteX2" fmla="*/ 0 w 4069463"/>
              <a:gd name="connsiteY2" fmla="*/ 6855224 h 6855224"/>
              <a:gd name="connsiteX3" fmla="*/ 4069464 w 4069463"/>
              <a:gd name="connsiteY3" fmla="*/ 6855224 h 6855224"/>
              <a:gd name="connsiteX4" fmla="*/ 1849197 w 4069463"/>
              <a:gd name="connsiteY4" fmla="*/ 3932614 h 6855224"/>
              <a:gd name="connsiteX5" fmla="*/ 260943 w 4069463"/>
              <a:gd name="connsiteY5" fmla="*/ 0 h 685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63" h="6855224">
                <a:moveTo>
                  <a:pt x="260943" y="0"/>
                </a:moveTo>
                <a:lnTo>
                  <a:pt x="0" y="0"/>
                </a:lnTo>
                <a:lnTo>
                  <a:pt x="0" y="6855224"/>
                </a:lnTo>
                <a:lnTo>
                  <a:pt x="4069464" y="6855224"/>
                </a:lnTo>
                <a:cubicBezTo>
                  <a:pt x="3240680" y="5991085"/>
                  <a:pt x="2475371" y="5012566"/>
                  <a:pt x="1849197" y="3932614"/>
                </a:cubicBezTo>
                <a:cubicBezTo>
                  <a:pt x="1119179" y="2672204"/>
                  <a:pt x="593739" y="1348131"/>
                  <a:pt x="260943" y="0"/>
                </a:cubicBezTo>
                <a:close/>
              </a:path>
            </a:pathLst>
          </a:custGeom>
          <a:solidFill>
            <a:srgbClr val="90CCE2">
              <a:alpha val="38824"/>
            </a:srgbClr>
          </a:solidFill>
          <a:ln w="0" cap="flat">
            <a:noFill/>
            <a:prstDash val="solid"/>
            <a:miter/>
          </a:ln>
        </p:spPr>
        <p:txBody>
          <a:bodyPr rtlCol="0" anchor="ctr"/>
          <a:lstStyle/>
          <a:p>
            <a:endParaRPr lang="en-CA"/>
          </a:p>
        </p:txBody>
      </p:sp>
      <p:sp>
        <p:nvSpPr>
          <p:cNvPr id="6" name="Freeform: Shape 5">
            <a:extLst>
              <a:ext uri="{FF2B5EF4-FFF2-40B4-BE49-F238E27FC236}">
                <a16:creationId xmlns:a16="http://schemas.microsoft.com/office/drawing/2014/main" id="{F61B61E9-EC24-C5D5-4DCA-323B8BC8D495}"/>
              </a:ext>
            </a:extLst>
          </p:cNvPr>
          <p:cNvSpPr/>
          <p:nvPr/>
        </p:nvSpPr>
        <p:spPr>
          <a:xfrm>
            <a:off x="12175955" y="0"/>
            <a:ext cx="11108" cy="215558"/>
          </a:xfrm>
          <a:custGeom>
            <a:avLst/>
            <a:gdLst>
              <a:gd name="connsiteX0" fmla="*/ 11108 w 11108"/>
              <a:gd name="connsiteY0" fmla="*/ 160527 h 215558"/>
              <a:gd name="connsiteX1" fmla="*/ 11108 w 11108"/>
              <a:gd name="connsiteY1" fmla="*/ 0 h 215558"/>
              <a:gd name="connsiteX2" fmla="*/ 0 w 11108"/>
              <a:gd name="connsiteY2" fmla="*/ 0 h 215558"/>
              <a:gd name="connsiteX3" fmla="*/ 0 w 11108"/>
              <a:gd name="connsiteY3" fmla="*/ 215559 h 215558"/>
              <a:gd name="connsiteX4" fmla="*/ 11108 w 11108"/>
              <a:gd name="connsiteY4" fmla="*/ 160527 h 215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8" h="215558">
                <a:moveTo>
                  <a:pt x="11108" y="160527"/>
                </a:moveTo>
                <a:lnTo>
                  <a:pt x="11108" y="0"/>
                </a:lnTo>
                <a:lnTo>
                  <a:pt x="0" y="0"/>
                </a:lnTo>
                <a:lnTo>
                  <a:pt x="0" y="215559"/>
                </a:lnTo>
                <a:cubicBezTo>
                  <a:pt x="3745" y="197215"/>
                  <a:pt x="7427" y="178871"/>
                  <a:pt x="11108" y="160527"/>
                </a:cubicBezTo>
                <a:close/>
              </a:path>
            </a:pathLst>
          </a:custGeom>
          <a:solidFill>
            <a:srgbClr val="CFEBED"/>
          </a:solidFill>
          <a:ln w="0"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001DF95A-E9F9-572C-D1D2-8B42C005F318}"/>
              </a:ext>
            </a:extLst>
          </p:cNvPr>
          <p:cNvSpPr/>
          <p:nvPr/>
        </p:nvSpPr>
        <p:spPr>
          <a:xfrm>
            <a:off x="4328692" y="0"/>
            <a:ext cx="7863308" cy="6858000"/>
          </a:xfrm>
          <a:custGeom>
            <a:avLst/>
            <a:gdLst>
              <a:gd name="connsiteX0" fmla="*/ 7847263 w 7847263"/>
              <a:gd name="connsiteY0" fmla="*/ 215559 h 6855224"/>
              <a:gd name="connsiteX1" fmla="*/ 7847263 w 7847263"/>
              <a:gd name="connsiteY1" fmla="*/ 0 h 6855224"/>
              <a:gd name="connsiteX2" fmla="*/ 3786368 w 7847263"/>
              <a:gd name="connsiteY2" fmla="*/ 0 h 6855224"/>
              <a:gd name="connsiteX3" fmla="*/ 0 w 7847263"/>
              <a:gd name="connsiteY3" fmla="*/ 6855224 h 6855224"/>
              <a:gd name="connsiteX4" fmla="*/ 5100857 w 7847263"/>
              <a:gd name="connsiteY4" fmla="*/ 6855224 h 6855224"/>
              <a:gd name="connsiteX5" fmla="*/ 7847263 w 7847263"/>
              <a:gd name="connsiteY5" fmla="*/ 215559 h 685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7263" h="6855224">
                <a:moveTo>
                  <a:pt x="7847263" y="215559"/>
                </a:moveTo>
                <a:lnTo>
                  <a:pt x="7847263" y="0"/>
                </a:lnTo>
                <a:lnTo>
                  <a:pt x="3786368" y="0"/>
                </a:lnTo>
                <a:cubicBezTo>
                  <a:pt x="3137725" y="2644657"/>
                  <a:pt x="1809017" y="4963881"/>
                  <a:pt x="0" y="6855224"/>
                </a:cubicBezTo>
                <a:lnTo>
                  <a:pt x="5100857" y="6855224"/>
                </a:lnTo>
                <a:cubicBezTo>
                  <a:pt x="6381007" y="4908277"/>
                  <a:pt x="7345372" y="2673728"/>
                  <a:pt x="7847263" y="215559"/>
                </a:cubicBezTo>
                <a:close/>
              </a:path>
            </a:pathLst>
          </a:custGeom>
          <a:solidFill>
            <a:srgbClr val="1080A6"/>
          </a:solidFill>
          <a:ln w="0" cap="flat">
            <a:noFill/>
            <a:prstDash val="solid"/>
            <a:miter/>
          </a:ln>
        </p:spPr>
        <p:txBody>
          <a:bodyPr rtlCol="0" anchor="ctr"/>
          <a:lstStyle/>
          <a:p>
            <a:endParaRPr lang="en-CA"/>
          </a:p>
        </p:txBody>
      </p:sp>
      <p:sp>
        <p:nvSpPr>
          <p:cNvPr id="7" name="Title">
            <a:extLst>
              <a:ext uri="{FF2B5EF4-FFF2-40B4-BE49-F238E27FC236}">
                <a16:creationId xmlns:a16="http://schemas.microsoft.com/office/drawing/2014/main" id="{8EDCEF46-B062-8F43-B210-CEF4BC27B6BD}"/>
              </a:ext>
            </a:extLst>
          </p:cNvPr>
          <p:cNvSpPr>
            <a:spLocks noGrp="1"/>
          </p:cNvSpPr>
          <p:nvPr>
            <p:ph type="title"/>
          </p:nvPr>
        </p:nvSpPr>
        <p:spPr>
          <a:xfrm>
            <a:off x="478367" y="1956825"/>
            <a:ext cx="5461000" cy="1189032"/>
          </a:xfrm>
          <a:prstGeom prst="rect">
            <a:avLst/>
          </a:prstGeom>
        </p:spPr>
        <p:txBody>
          <a:bodyPr anchor="b">
            <a:noAutofit/>
          </a:bodyPr>
          <a:lstStyle>
            <a:lvl1pPr>
              <a:defRPr sz="3800" b="1" i="0">
                <a:latin typeface="Raleway" panose="020B0003030101060003" pitchFamily="34" charset="0"/>
              </a:defRPr>
            </a:lvl1pPr>
          </a:lstStyle>
          <a:p>
            <a:r>
              <a:rPr lang="en-US"/>
              <a:t>Click to edit Master title style</a:t>
            </a:r>
          </a:p>
        </p:txBody>
      </p:sp>
      <p:sp>
        <p:nvSpPr>
          <p:cNvPr id="8" name="Text Placeholder">
            <a:extLst>
              <a:ext uri="{FF2B5EF4-FFF2-40B4-BE49-F238E27FC236}">
                <a16:creationId xmlns:a16="http://schemas.microsoft.com/office/drawing/2014/main" id="{06A76FC9-58EB-C94D-99A0-37D96353E629}"/>
              </a:ext>
            </a:extLst>
          </p:cNvPr>
          <p:cNvSpPr>
            <a:spLocks noGrp="1"/>
          </p:cNvSpPr>
          <p:nvPr>
            <p:ph type="body" sz="quarter" idx="13"/>
          </p:nvPr>
        </p:nvSpPr>
        <p:spPr>
          <a:xfrm>
            <a:off x="478367" y="3209113"/>
            <a:ext cx="5461000" cy="637116"/>
          </a:xfrm>
        </p:spPr>
        <p:txBody>
          <a:bodyPr>
            <a:noAutofit/>
          </a:bodyPr>
          <a:lstStyle>
            <a:lvl1pPr marL="0" indent="0">
              <a:lnSpc>
                <a:spcPct val="100000"/>
              </a:lnSpc>
              <a:buNone/>
              <a:defRPr sz="2000">
                <a:solidFill>
                  <a:schemeClr val="tx1"/>
                </a:solidFill>
                <a:latin typeface="Arial" panose="020B0604020202020204" pitchFamily="34" charset="0"/>
                <a:cs typeface="Arial" panose="020B0604020202020204" pitchFamily="34" charset="0"/>
              </a:defRPr>
            </a:lvl1pPr>
            <a:lvl2pPr>
              <a:lnSpc>
                <a:spcPct val="100000"/>
              </a:lnSpc>
              <a:defRPr sz="2000">
                <a:solidFill>
                  <a:schemeClr val="tx1"/>
                </a:solidFill>
                <a:latin typeface="Arial" panose="020B0604020202020204" pitchFamily="34" charset="0"/>
                <a:cs typeface="Arial" panose="020B0604020202020204" pitchFamily="34" charset="0"/>
              </a:defRPr>
            </a:lvl2pPr>
            <a:lvl3pPr>
              <a:lnSpc>
                <a:spcPct val="100000"/>
              </a:lnSpc>
              <a:defRPr sz="2000">
                <a:solidFill>
                  <a:schemeClr val="tx1"/>
                </a:solidFill>
                <a:latin typeface="Arial" panose="020B0604020202020204" pitchFamily="34" charset="0"/>
                <a:cs typeface="Arial" panose="020B0604020202020204" pitchFamily="34" charset="0"/>
              </a:defRPr>
            </a:lvl3pPr>
            <a:lvl4pPr>
              <a:lnSpc>
                <a:spcPct val="100000"/>
              </a:lnSpc>
              <a:defRPr sz="2000">
                <a:solidFill>
                  <a:schemeClr val="tx1"/>
                </a:solidFill>
                <a:latin typeface="Arial" panose="020B0604020202020204" pitchFamily="34" charset="0"/>
                <a:cs typeface="Arial" panose="020B0604020202020204" pitchFamily="34" charset="0"/>
              </a:defRPr>
            </a:lvl4pPr>
            <a:lvl5pPr>
              <a:lnSpc>
                <a:spcPct val="100000"/>
              </a:lnSpc>
              <a:defRPr sz="20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11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Yellow">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7D37D0C-0055-CDE8-E027-0A679144B596}"/>
              </a:ext>
            </a:extLst>
          </p:cNvPr>
          <p:cNvSpPr/>
          <p:nvPr/>
        </p:nvSpPr>
        <p:spPr>
          <a:xfrm>
            <a:off x="10144591" y="2589402"/>
            <a:ext cx="2047408" cy="3230752"/>
          </a:xfrm>
          <a:custGeom>
            <a:avLst/>
            <a:gdLst>
              <a:gd name="connsiteX0" fmla="*/ 2047409 w 2047408"/>
              <a:gd name="connsiteY0" fmla="*/ 3230753 h 3230752"/>
              <a:gd name="connsiteX1" fmla="*/ 2047409 w 2047408"/>
              <a:gd name="connsiteY1" fmla="*/ 0 h 3230752"/>
              <a:gd name="connsiteX2" fmla="*/ 0 w 2047408"/>
              <a:gd name="connsiteY2" fmla="*/ 251714 h 3230752"/>
              <a:gd name="connsiteX3" fmla="*/ 2047409 w 2047408"/>
              <a:gd name="connsiteY3" fmla="*/ 3230753 h 3230752"/>
            </a:gdLst>
            <a:ahLst/>
            <a:cxnLst>
              <a:cxn ang="0">
                <a:pos x="connsiteX0" y="connsiteY0"/>
              </a:cxn>
              <a:cxn ang="0">
                <a:pos x="connsiteX1" y="connsiteY1"/>
              </a:cxn>
              <a:cxn ang="0">
                <a:pos x="connsiteX2" y="connsiteY2"/>
              </a:cxn>
              <a:cxn ang="0">
                <a:pos x="connsiteX3" y="connsiteY3"/>
              </a:cxn>
            </a:cxnLst>
            <a:rect l="l" t="t" r="r" b="b"/>
            <a:pathLst>
              <a:path w="2047408" h="3230752">
                <a:moveTo>
                  <a:pt x="2047409" y="3230753"/>
                </a:moveTo>
                <a:lnTo>
                  <a:pt x="2047409" y="0"/>
                </a:lnTo>
                <a:cubicBezTo>
                  <a:pt x="1357410" y="44844"/>
                  <a:pt x="672964" y="128994"/>
                  <a:pt x="0" y="251714"/>
                </a:cubicBezTo>
                <a:cubicBezTo>
                  <a:pt x="461771" y="1350391"/>
                  <a:pt x="1151467" y="2349373"/>
                  <a:pt x="2047409" y="3230753"/>
                </a:cubicBezTo>
                <a:close/>
              </a:path>
            </a:pathLst>
          </a:custGeom>
          <a:noFill/>
          <a:ln w="16933"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E095C66F-FD1B-BDCA-BFFA-86E50AF79799}"/>
              </a:ext>
            </a:extLst>
          </p:cNvPr>
          <p:cNvSpPr/>
          <p:nvPr/>
        </p:nvSpPr>
        <p:spPr>
          <a:xfrm>
            <a:off x="0" y="0"/>
            <a:ext cx="8068225" cy="6858000"/>
          </a:xfrm>
          <a:custGeom>
            <a:avLst/>
            <a:gdLst>
              <a:gd name="connsiteX0" fmla="*/ 5433907 w 8068225"/>
              <a:gd name="connsiteY0" fmla="*/ 939800 h 6858000"/>
              <a:gd name="connsiteX1" fmla="*/ 5406305 w 8068225"/>
              <a:gd name="connsiteY1" fmla="*/ 795274 h 6858000"/>
              <a:gd name="connsiteX2" fmla="*/ 5571067 w 8068225"/>
              <a:gd name="connsiteY2" fmla="*/ 733806 h 6858000"/>
              <a:gd name="connsiteX3" fmla="*/ 8068226 w 8068225"/>
              <a:gd name="connsiteY3" fmla="*/ 0 h 6858000"/>
              <a:gd name="connsiteX4" fmla="*/ 0 w 8068225"/>
              <a:gd name="connsiteY4" fmla="*/ 0 h 6858000"/>
              <a:gd name="connsiteX5" fmla="*/ 0 w 8068225"/>
              <a:gd name="connsiteY5" fmla="*/ 6858000 h 6858000"/>
              <a:gd name="connsiteX6" fmla="*/ 8048413 w 8068225"/>
              <a:gd name="connsiteY6" fmla="*/ 6858000 h 6858000"/>
              <a:gd name="connsiteX7" fmla="*/ 5433907 w 8068225"/>
              <a:gd name="connsiteY7" fmla="*/ 939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8225" h="6858000">
                <a:moveTo>
                  <a:pt x="5433907" y="939800"/>
                </a:moveTo>
                <a:lnTo>
                  <a:pt x="5406305" y="795274"/>
                </a:lnTo>
                <a:lnTo>
                  <a:pt x="5571067" y="733806"/>
                </a:lnTo>
                <a:cubicBezTo>
                  <a:pt x="6375959" y="439537"/>
                  <a:pt x="7211026" y="194149"/>
                  <a:pt x="8068226" y="0"/>
                </a:cubicBezTo>
                <a:lnTo>
                  <a:pt x="0" y="0"/>
                </a:lnTo>
                <a:lnTo>
                  <a:pt x="0" y="6858000"/>
                </a:lnTo>
                <a:lnTo>
                  <a:pt x="8048413" y="6858000"/>
                </a:lnTo>
                <a:cubicBezTo>
                  <a:pt x="6567932" y="5118100"/>
                  <a:pt x="5655734" y="3100832"/>
                  <a:pt x="5433907" y="939800"/>
                </a:cubicBezTo>
                <a:close/>
              </a:path>
            </a:pathLst>
          </a:custGeom>
          <a:noFill/>
          <a:ln w="16933"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FC491EB6-EAA5-D7DA-0869-1FCFB0A2C35C}"/>
              </a:ext>
            </a:extLst>
          </p:cNvPr>
          <p:cNvSpPr/>
          <p:nvPr/>
        </p:nvSpPr>
        <p:spPr>
          <a:xfrm>
            <a:off x="5406305" y="0"/>
            <a:ext cx="6785694" cy="6858000"/>
          </a:xfrm>
          <a:custGeom>
            <a:avLst/>
            <a:gdLst>
              <a:gd name="connsiteX0" fmla="*/ 0 w 6785694"/>
              <a:gd name="connsiteY0" fmla="*/ 795782 h 6858000"/>
              <a:gd name="connsiteX1" fmla="*/ 27601 w 6785694"/>
              <a:gd name="connsiteY1" fmla="*/ 939800 h 6858000"/>
              <a:gd name="connsiteX2" fmla="*/ 2642108 w 6785694"/>
              <a:gd name="connsiteY2" fmla="*/ 6858000 h 6858000"/>
              <a:gd name="connsiteX3" fmla="*/ 6785695 w 6785694"/>
              <a:gd name="connsiteY3" fmla="*/ 6858000 h 6858000"/>
              <a:gd name="connsiteX4" fmla="*/ 6785695 w 6785694"/>
              <a:gd name="connsiteY4" fmla="*/ 5820156 h 6858000"/>
              <a:gd name="connsiteX5" fmla="*/ 4738286 w 6785694"/>
              <a:gd name="connsiteY5" fmla="*/ 2841117 h 6858000"/>
              <a:gd name="connsiteX6" fmla="*/ 6785695 w 6785694"/>
              <a:gd name="connsiteY6" fmla="*/ 2589403 h 6858000"/>
              <a:gd name="connsiteX7" fmla="*/ 6785695 w 6785694"/>
              <a:gd name="connsiteY7" fmla="*/ 0 h 6858000"/>
              <a:gd name="connsiteX8" fmla="*/ 2661920 w 6785694"/>
              <a:gd name="connsiteY8" fmla="*/ 0 h 6858000"/>
              <a:gd name="connsiteX9" fmla="*/ 164762 w 6785694"/>
              <a:gd name="connsiteY9" fmla="*/ 7338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5694" h="6858000">
                <a:moveTo>
                  <a:pt x="0" y="795782"/>
                </a:moveTo>
                <a:lnTo>
                  <a:pt x="27601" y="939800"/>
                </a:lnTo>
                <a:cubicBezTo>
                  <a:pt x="249428" y="3100832"/>
                  <a:pt x="1161627" y="5118100"/>
                  <a:pt x="2642108" y="6858000"/>
                </a:cubicBezTo>
                <a:lnTo>
                  <a:pt x="6785695" y="6858000"/>
                </a:lnTo>
                <a:lnTo>
                  <a:pt x="6785695" y="5820156"/>
                </a:lnTo>
                <a:cubicBezTo>
                  <a:pt x="5889753" y="4938776"/>
                  <a:pt x="5200058" y="3939794"/>
                  <a:pt x="4738286" y="2841117"/>
                </a:cubicBezTo>
                <a:cubicBezTo>
                  <a:pt x="5411250" y="2718397"/>
                  <a:pt x="6095696" y="2634247"/>
                  <a:pt x="6785695" y="2589403"/>
                </a:cubicBezTo>
                <a:lnTo>
                  <a:pt x="6785695" y="0"/>
                </a:lnTo>
                <a:lnTo>
                  <a:pt x="2661920" y="0"/>
                </a:lnTo>
                <a:cubicBezTo>
                  <a:pt x="1804721" y="194149"/>
                  <a:pt x="969654" y="439537"/>
                  <a:pt x="164762" y="733806"/>
                </a:cubicBezTo>
                <a:close/>
              </a:path>
            </a:pathLst>
          </a:custGeom>
          <a:solidFill>
            <a:srgbClr val="90CCE2">
              <a:alpha val="85098"/>
            </a:srgbClr>
          </a:solidFill>
          <a:ln w="16933" cap="flat">
            <a:noFill/>
            <a:prstDash val="solid"/>
            <a:miter/>
          </a:ln>
        </p:spPr>
        <p:txBody>
          <a:bodyPr rtlCol="0" anchor="ctr"/>
          <a:lstStyle/>
          <a:p>
            <a:endParaRPr lang="en-CA"/>
          </a:p>
        </p:txBody>
      </p:sp>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463060" y="2436938"/>
            <a:ext cx="6672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9A4C157-1FA8-BE4F-892B-E91A68E58485}"/>
              </a:ext>
            </a:extLst>
          </p:cNvPr>
          <p:cNvSpPr>
            <a:spLocks noGrp="1"/>
          </p:cNvSpPr>
          <p:nvPr>
            <p:ph type="body" idx="1"/>
          </p:nvPr>
        </p:nvSpPr>
        <p:spPr>
          <a:xfrm>
            <a:off x="463060" y="5040592"/>
            <a:ext cx="6672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9D4C1BD1-1A8F-004B-8A69-2B5A8E9B9224}"/>
              </a:ext>
            </a:extLst>
          </p:cNvPr>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solidFill>
                  <a:srgbClr val="000000"/>
                </a:solidFill>
              </a:rPr>
              <a:pPr/>
              <a:t>‹#›</a:t>
            </a:fld>
            <a:endParaRPr lang="en-US">
              <a:solidFill>
                <a:srgbClr val="000000"/>
              </a:solidFill>
            </a:endParaRPr>
          </a:p>
        </p:txBody>
      </p:sp>
      <p:sp>
        <p:nvSpPr>
          <p:cNvPr id="8" name="Footer Placeholder 4">
            <a:extLst>
              <a:ext uri="{FF2B5EF4-FFF2-40B4-BE49-F238E27FC236}">
                <a16:creationId xmlns:a16="http://schemas.microsoft.com/office/drawing/2014/main" id="{D781E1D8-EFED-1248-A00E-2743F2A1DA52}"/>
              </a:ext>
            </a:extLst>
          </p:cNvPr>
          <p:cNvSpPr>
            <a:spLocks noGrp="1"/>
          </p:cNvSpPr>
          <p:nvPr>
            <p:ph type="ftr" sz="quarter" idx="11"/>
          </p:nvPr>
        </p:nvSpPr>
        <p:spPr>
          <a:xfrm>
            <a:off x="1148861" y="6276603"/>
            <a:ext cx="3357551" cy="365125"/>
          </a:xfrm>
          <a:prstGeom prst="rect">
            <a:avLst/>
          </a:prstGeom>
        </p:spPr>
        <p:txBody>
          <a:bodyPr anchor="ctr"/>
          <a:lstStyle>
            <a:lvl1pPr algn="r">
              <a:defRPr sz="1200">
                <a:solidFill>
                  <a:schemeClr val="tx1"/>
                </a:solidFill>
              </a:defRPr>
            </a:lvl1pPr>
          </a:lstStyle>
          <a:p>
            <a:pPr algn="l"/>
            <a:endParaRPr lang="en-US">
              <a:solidFill>
                <a:srgbClr val="000000"/>
              </a:solidFill>
            </a:endParaRPr>
          </a:p>
        </p:txBody>
      </p:sp>
    </p:spTree>
    <p:extLst>
      <p:ext uri="{BB962C8B-B14F-4D97-AF65-F5344CB8AC3E}">
        <p14:creationId xmlns:p14="http://schemas.microsoft.com/office/powerpoint/2010/main" val="14722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Yellow">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7D37D0C-0055-CDE8-E027-0A679144B596}"/>
              </a:ext>
            </a:extLst>
          </p:cNvPr>
          <p:cNvSpPr/>
          <p:nvPr/>
        </p:nvSpPr>
        <p:spPr>
          <a:xfrm>
            <a:off x="10144591" y="2589402"/>
            <a:ext cx="2047408" cy="3230752"/>
          </a:xfrm>
          <a:custGeom>
            <a:avLst/>
            <a:gdLst>
              <a:gd name="connsiteX0" fmla="*/ 2047409 w 2047408"/>
              <a:gd name="connsiteY0" fmla="*/ 3230753 h 3230752"/>
              <a:gd name="connsiteX1" fmla="*/ 2047409 w 2047408"/>
              <a:gd name="connsiteY1" fmla="*/ 0 h 3230752"/>
              <a:gd name="connsiteX2" fmla="*/ 0 w 2047408"/>
              <a:gd name="connsiteY2" fmla="*/ 251714 h 3230752"/>
              <a:gd name="connsiteX3" fmla="*/ 2047409 w 2047408"/>
              <a:gd name="connsiteY3" fmla="*/ 3230753 h 3230752"/>
            </a:gdLst>
            <a:ahLst/>
            <a:cxnLst>
              <a:cxn ang="0">
                <a:pos x="connsiteX0" y="connsiteY0"/>
              </a:cxn>
              <a:cxn ang="0">
                <a:pos x="connsiteX1" y="connsiteY1"/>
              </a:cxn>
              <a:cxn ang="0">
                <a:pos x="connsiteX2" y="connsiteY2"/>
              </a:cxn>
              <a:cxn ang="0">
                <a:pos x="connsiteX3" y="connsiteY3"/>
              </a:cxn>
            </a:cxnLst>
            <a:rect l="l" t="t" r="r" b="b"/>
            <a:pathLst>
              <a:path w="2047408" h="3230752">
                <a:moveTo>
                  <a:pt x="2047409" y="3230753"/>
                </a:moveTo>
                <a:lnTo>
                  <a:pt x="2047409" y="0"/>
                </a:lnTo>
                <a:cubicBezTo>
                  <a:pt x="1357410" y="44844"/>
                  <a:pt x="672964" y="128994"/>
                  <a:pt x="0" y="251714"/>
                </a:cubicBezTo>
                <a:cubicBezTo>
                  <a:pt x="461771" y="1350391"/>
                  <a:pt x="1151467" y="2349373"/>
                  <a:pt x="2047409" y="3230753"/>
                </a:cubicBezTo>
                <a:close/>
              </a:path>
            </a:pathLst>
          </a:custGeom>
          <a:noFill/>
          <a:ln w="16933"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E095C66F-FD1B-BDCA-BFFA-86E50AF79799}"/>
              </a:ext>
            </a:extLst>
          </p:cNvPr>
          <p:cNvSpPr/>
          <p:nvPr/>
        </p:nvSpPr>
        <p:spPr>
          <a:xfrm>
            <a:off x="0" y="0"/>
            <a:ext cx="8068225" cy="6858000"/>
          </a:xfrm>
          <a:custGeom>
            <a:avLst/>
            <a:gdLst>
              <a:gd name="connsiteX0" fmla="*/ 5433907 w 8068225"/>
              <a:gd name="connsiteY0" fmla="*/ 939800 h 6858000"/>
              <a:gd name="connsiteX1" fmla="*/ 5406305 w 8068225"/>
              <a:gd name="connsiteY1" fmla="*/ 795274 h 6858000"/>
              <a:gd name="connsiteX2" fmla="*/ 5571067 w 8068225"/>
              <a:gd name="connsiteY2" fmla="*/ 733806 h 6858000"/>
              <a:gd name="connsiteX3" fmla="*/ 8068226 w 8068225"/>
              <a:gd name="connsiteY3" fmla="*/ 0 h 6858000"/>
              <a:gd name="connsiteX4" fmla="*/ 0 w 8068225"/>
              <a:gd name="connsiteY4" fmla="*/ 0 h 6858000"/>
              <a:gd name="connsiteX5" fmla="*/ 0 w 8068225"/>
              <a:gd name="connsiteY5" fmla="*/ 6858000 h 6858000"/>
              <a:gd name="connsiteX6" fmla="*/ 8048413 w 8068225"/>
              <a:gd name="connsiteY6" fmla="*/ 6858000 h 6858000"/>
              <a:gd name="connsiteX7" fmla="*/ 5433907 w 8068225"/>
              <a:gd name="connsiteY7" fmla="*/ 939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8225" h="6858000">
                <a:moveTo>
                  <a:pt x="5433907" y="939800"/>
                </a:moveTo>
                <a:lnTo>
                  <a:pt x="5406305" y="795274"/>
                </a:lnTo>
                <a:lnTo>
                  <a:pt x="5571067" y="733806"/>
                </a:lnTo>
                <a:cubicBezTo>
                  <a:pt x="6375959" y="439537"/>
                  <a:pt x="7211026" y="194149"/>
                  <a:pt x="8068226" y="0"/>
                </a:cubicBezTo>
                <a:lnTo>
                  <a:pt x="0" y="0"/>
                </a:lnTo>
                <a:lnTo>
                  <a:pt x="0" y="6858000"/>
                </a:lnTo>
                <a:lnTo>
                  <a:pt x="8048413" y="6858000"/>
                </a:lnTo>
                <a:cubicBezTo>
                  <a:pt x="6567932" y="5118100"/>
                  <a:pt x="5655734" y="3100832"/>
                  <a:pt x="5433907" y="939800"/>
                </a:cubicBezTo>
                <a:close/>
              </a:path>
            </a:pathLst>
          </a:custGeom>
          <a:noFill/>
          <a:ln w="16933"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FC491EB6-EAA5-D7DA-0869-1FCFB0A2C35C}"/>
              </a:ext>
            </a:extLst>
          </p:cNvPr>
          <p:cNvSpPr/>
          <p:nvPr/>
        </p:nvSpPr>
        <p:spPr>
          <a:xfrm>
            <a:off x="5406305" y="0"/>
            <a:ext cx="6785694" cy="6858000"/>
          </a:xfrm>
          <a:custGeom>
            <a:avLst/>
            <a:gdLst>
              <a:gd name="connsiteX0" fmla="*/ 0 w 6785694"/>
              <a:gd name="connsiteY0" fmla="*/ 795782 h 6858000"/>
              <a:gd name="connsiteX1" fmla="*/ 27601 w 6785694"/>
              <a:gd name="connsiteY1" fmla="*/ 939800 h 6858000"/>
              <a:gd name="connsiteX2" fmla="*/ 2642108 w 6785694"/>
              <a:gd name="connsiteY2" fmla="*/ 6858000 h 6858000"/>
              <a:gd name="connsiteX3" fmla="*/ 6785695 w 6785694"/>
              <a:gd name="connsiteY3" fmla="*/ 6858000 h 6858000"/>
              <a:gd name="connsiteX4" fmla="*/ 6785695 w 6785694"/>
              <a:gd name="connsiteY4" fmla="*/ 5820156 h 6858000"/>
              <a:gd name="connsiteX5" fmla="*/ 4738286 w 6785694"/>
              <a:gd name="connsiteY5" fmla="*/ 2841117 h 6858000"/>
              <a:gd name="connsiteX6" fmla="*/ 6785695 w 6785694"/>
              <a:gd name="connsiteY6" fmla="*/ 2589403 h 6858000"/>
              <a:gd name="connsiteX7" fmla="*/ 6785695 w 6785694"/>
              <a:gd name="connsiteY7" fmla="*/ 0 h 6858000"/>
              <a:gd name="connsiteX8" fmla="*/ 2661920 w 6785694"/>
              <a:gd name="connsiteY8" fmla="*/ 0 h 6858000"/>
              <a:gd name="connsiteX9" fmla="*/ 164762 w 6785694"/>
              <a:gd name="connsiteY9" fmla="*/ 7338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5694" h="6858000">
                <a:moveTo>
                  <a:pt x="0" y="795782"/>
                </a:moveTo>
                <a:lnTo>
                  <a:pt x="27601" y="939800"/>
                </a:lnTo>
                <a:cubicBezTo>
                  <a:pt x="249428" y="3100832"/>
                  <a:pt x="1161627" y="5118100"/>
                  <a:pt x="2642108" y="6858000"/>
                </a:cubicBezTo>
                <a:lnTo>
                  <a:pt x="6785695" y="6858000"/>
                </a:lnTo>
                <a:lnTo>
                  <a:pt x="6785695" y="5820156"/>
                </a:lnTo>
                <a:cubicBezTo>
                  <a:pt x="5889753" y="4938776"/>
                  <a:pt x="5200058" y="3939794"/>
                  <a:pt x="4738286" y="2841117"/>
                </a:cubicBezTo>
                <a:cubicBezTo>
                  <a:pt x="5411250" y="2718397"/>
                  <a:pt x="6095696" y="2634247"/>
                  <a:pt x="6785695" y="2589403"/>
                </a:cubicBezTo>
                <a:lnTo>
                  <a:pt x="6785695" y="0"/>
                </a:lnTo>
                <a:lnTo>
                  <a:pt x="2661920" y="0"/>
                </a:lnTo>
                <a:cubicBezTo>
                  <a:pt x="1804721" y="194149"/>
                  <a:pt x="969654" y="439537"/>
                  <a:pt x="164762" y="733806"/>
                </a:cubicBezTo>
                <a:close/>
              </a:path>
            </a:pathLst>
          </a:custGeom>
          <a:solidFill>
            <a:srgbClr val="1080A6">
              <a:alpha val="85098"/>
            </a:srgbClr>
          </a:solidFill>
          <a:ln w="16933" cap="flat">
            <a:noFill/>
            <a:prstDash val="solid"/>
            <a:miter/>
          </a:ln>
        </p:spPr>
        <p:txBody>
          <a:bodyPr rtlCol="0" anchor="ctr"/>
          <a:lstStyle/>
          <a:p>
            <a:endParaRPr lang="en-CA"/>
          </a:p>
        </p:txBody>
      </p:sp>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463060" y="2436938"/>
            <a:ext cx="6672000" cy="2250279"/>
          </a:xfrm>
        </p:spPr>
        <p:txBody>
          <a:bodyPr anchor="t">
            <a:normAutofit/>
          </a:bodyPr>
          <a:lstStyle>
            <a:lvl1pPr>
              <a:defRPr sz="3600">
                <a:solidFill>
                  <a:schemeClr val="tx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9A4C157-1FA8-BE4F-892B-E91A68E58485}"/>
              </a:ext>
            </a:extLst>
          </p:cNvPr>
          <p:cNvSpPr>
            <a:spLocks noGrp="1"/>
          </p:cNvSpPr>
          <p:nvPr>
            <p:ph type="body" idx="1"/>
          </p:nvPr>
        </p:nvSpPr>
        <p:spPr>
          <a:xfrm>
            <a:off x="463060" y="5040592"/>
            <a:ext cx="6672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9D4C1BD1-1A8F-004B-8A69-2B5A8E9B9224}"/>
              </a:ext>
            </a:extLst>
          </p:cNvPr>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solidFill>
                  <a:srgbClr val="000000"/>
                </a:solidFill>
              </a:rPr>
              <a:pPr/>
              <a:t>‹#›</a:t>
            </a:fld>
            <a:endParaRPr lang="en-US">
              <a:solidFill>
                <a:srgbClr val="000000"/>
              </a:solidFill>
            </a:endParaRPr>
          </a:p>
        </p:txBody>
      </p:sp>
      <p:sp>
        <p:nvSpPr>
          <p:cNvPr id="8" name="Footer Placeholder 4">
            <a:extLst>
              <a:ext uri="{FF2B5EF4-FFF2-40B4-BE49-F238E27FC236}">
                <a16:creationId xmlns:a16="http://schemas.microsoft.com/office/drawing/2014/main" id="{D781E1D8-EFED-1248-A00E-2743F2A1DA52}"/>
              </a:ext>
            </a:extLst>
          </p:cNvPr>
          <p:cNvSpPr>
            <a:spLocks noGrp="1"/>
          </p:cNvSpPr>
          <p:nvPr>
            <p:ph type="ftr" sz="quarter" idx="11"/>
          </p:nvPr>
        </p:nvSpPr>
        <p:spPr>
          <a:xfrm>
            <a:off x="1148861" y="6276603"/>
            <a:ext cx="3357551" cy="365125"/>
          </a:xfrm>
          <a:prstGeom prst="rect">
            <a:avLst/>
          </a:prstGeom>
        </p:spPr>
        <p:txBody>
          <a:bodyPr anchor="ctr"/>
          <a:lstStyle>
            <a:lvl1pPr algn="r">
              <a:defRPr sz="1200">
                <a:solidFill>
                  <a:schemeClr val="tx1"/>
                </a:solidFill>
              </a:defRPr>
            </a:lvl1pPr>
          </a:lstStyle>
          <a:p>
            <a:pPr algn="l"/>
            <a:endParaRPr lang="en-US">
              <a:solidFill>
                <a:srgbClr val="000000"/>
              </a:solidFill>
            </a:endParaRPr>
          </a:p>
        </p:txBody>
      </p:sp>
    </p:spTree>
    <p:extLst>
      <p:ext uri="{BB962C8B-B14F-4D97-AF65-F5344CB8AC3E}">
        <p14:creationId xmlns:p14="http://schemas.microsoft.com/office/powerpoint/2010/main" val="39250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63061" y="365127"/>
            <a:ext cx="11275647"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p:cNvSpPr>
            <a:spLocks noGrp="1"/>
          </p:cNvSpPr>
          <p:nvPr>
            <p:ph type="body" idx="1"/>
          </p:nvPr>
        </p:nvSpPr>
        <p:spPr>
          <a:xfrm>
            <a:off x="463062" y="1825625"/>
            <a:ext cx="11275645" cy="4351338"/>
          </a:xfrm>
          <a:prstGeom prst="rect">
            <a:avLst/>
          </a:prstGeom>
        </p:spPr>
        <p:txBody>
          <a:bodyPr vert="horz" lIns="91440" tIns="45720" rIns="91440" bIns="45720" rtlCol="0">
            <a:normAutofit/>
          </a:bodyPr>
          <a:lstStyle/>
          <a:p>
            <a:pPr lvl="0"/>
            <a:r>
              <a:rPr lang="en-US"/>
              <a:t>Paragraph without bullets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4"/>
          </p:nvPr>
        </p:nvSpPr>
        <p:spPr>
          <a:xfrm>
            <a:off x="463060" y="6276603"/>
            <a:ext cx="686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9CAA33A2-411E-8443-83D0-3263C24E97A5}" type="slidenum">
              <a:rPr lang="en-US" smtClean="0"/>
              <a:pPr/>
              <a:t>‹#›</a:t>
            </a:fld>
            <a:endParaRPr lang="en-US"/>
          </a:p>
        </p:txBody>
      </p:sp>
      <p:sp>
        <p:nvSpPr>
          <p:cNvPr id="8" name="Footer Placeholder">
            <a:extLst>
              <a:ext uri="{FF2B5EF4-FFF2-40B4-BE49-F238E27FC236}">
                <a16:creationId xmlns:a16="http://schemas.microsoft.com/office/drawing/2014/main" id="{9C0A0D9E-837B-4542-8ACD-A5921329A28E}"/>
              </a:ext>
            </a:extLst>
          </p:cNvPr>
          <p:cNvSpPr>
            <a:spLocks noGrp="1"/>
          </p:cNvSpPr>
          <p:nvPr>
            <p:ph type="ftr" sz="quarter" idx="3"/>
          </p:nvPr>
        </p:nvSpPr>
        <p:spPr>
          <a:xfrm>
            <a:off x="1148861" y="6276603"/>
            <a:ext cx="3357551" cy="365125"/>
          </a:xfrm>
          <a:prstGeom prst="rect">
            <a:avLst/>
          </a:prstGeom>
        </p:spPr>
        <p:txBody>
          <a:bodyPr anchor="ctr"/>
          <a:lstStyle>
            <a:lvl1pPr algn="r">
              <a:defRPr sz="1200">
                <a:solidFill>
                  <a:schemeClr val="tx1"/>
                </a:solidFill>
                <a:latin typeface="Arial" panose="020B0604020202020204" pitchFamily="34" charset="0"/>
                <a:cs typeface="Arial" panose="020B0604020202020204" pitchFamily="34" charset="0"/>
              </a:defRPr>
            </a:lvl1pPr>
          </a:lstStyle>
          <a:p>
            <a:pPr algn="l"/>
            <a:endParaRPr lang="en-US"/>
          </a:p>
        </p:txBody>
      </p:sp>
    </p:spTree>
    <p:extLst>
      <p:ext uri="{BB962C8B-B14F-4D97-AF65-F5344CB8AC3E}">
        <p14:creationId xmlns:p14="http://schemas.microsoft.com/office/powerpoint/2010/main" val="32586575"/>
      </p:ext>
    </p:extLst>
  </p:cSld>
  <p:clrMap bg1="lt1" tx1="dk1" bg2="lt2" tx2="dk2" accent1="accent1" accent2="accent2" accent3="accent3" accent4="accent4" accent5="accent5" accent6="accent6" hlink="hlink" folHlink="folHlink"/>
  <p:sldLayoutIdLst>
    <p:sldLayoutId id="2147483821" r:id="rId1"/>
    <p:sldLayoutId id="2147483820" r:id="rId2"/>
    <p:sldLayoutId id="2147483827" r:id="rId3"/>
    <p:sldLayoutId id="2147483822" r:id="rId4"/>
    <p:sldLayoutId id="2147483824" r:id="rId5"/>
    <p:sldLayoutId id="2147483825" r:id="rId6"/>
    <p:sldLayoutId id="2147483815" r:id="rId7"/>
    <p:sldLayoutId id="2147483812" r:id="rId8"/>
    <p:sldLayoutId id="2147483826" r:id="rId9"/>
    <p:sldLayoutId id="2147483696" r:id="rId10"/>
    <p:sldLayoutId id="2147483715" r:id="rId11"/>
    <p:sldLayoutId id="2147483716" r:id="rId12"/>
    <p:sldLayoutId id="2147483733" r:id="rId13"/>
    <p:sldLayoutId id="2147483718" r:id="rId14"/>
    <p:sldLayoutId id="2147483734" r:id="rId15"/>
    <p:sldLayoutId id="2147483719" r:id="rId16"/>
    <p:sldLayoutId id="2147483720" r:id="rId17"/>
    <p:sldLayoutId id="2147483710" r:id="rId18"/>
    <p:sldLayoutId id="2147483711" r:id="rId19"/>
    <p:sldLayoutId id="2147483712" r:id="rId20"/>
    <p:sldLayoutId id="2147483713" r:id="rId21"/>
    <p:sldLayoutId id="2147483863" r:id="rId22"/>
  </p:sldLayoutIdLst>
  <p:hf hdr="0" ftr="0" dt="0"/>
  <p:txStyles>
    <p:titleStyle>
      <a:lvl1pPr algn="l" defTabSz="914400" rtl="0" eaLnBrk="1" latinLnBrk="0" hangingPunct="1">
        <a:lnSpc>
          <a:spcPct val="90000"/>
        </a:lnSpc>
        <a:spcBef>
          <a:spcPct val="0"/>
        </a:spcBef>
        <a:buNone/>
        <a:defRPr sz="2800" b="1" i="0" kern="1200">
          <a:solidFill>
            <a:schemeClr val="tx1"/>
          </a:solidFill>
          <a:latin typeface="Raleway" pitchFamily="2" charset="77"/>
          <a:ea typeface="+mj-ea"/>
          <a:cs typeface="Calibri" panose="020F0502020204030204" pitchFamily="34" charset="0"/>
        </a:defRPr>
      </a:lvl1pPr>
    </p:titleStyle>
    <p:bodyStyle>
      <a:lvl1pPr marL="0" indent="0" algn="l" defTabSz="914400" rtl="0" eaLnBrk="1" latinLnBrk="0" hangingPunct="1">
        <a:lnSpc>
          <a:spcPct val="100000"/>
        </a:lnSpc>
        <a:spcBef>
          <a:spcPts val="1000"/>
        </a:spcBef>
        <a:buClr>
          <a:schemeClr val="tx1"/>
        </a:buClr>
        <a:buSzPct val="75000"/>
        <a:buFont typeface="Arial" panose="020B0604020202020204" pitchFamily="34" charset="0"/>
        <a:buNone/>
        <a:defRPr sz="1800" kern="1200">
          <a:solidFill>
            <a:schemeClr val="tx1"/>
          </a:solidFill>
          <a:latin typeface="Raleway" panose="00000500000000000000" pitchFamily="50" charset="0"/>
          <a:ea typeface="+mn-ea"/>
          <a:cs typeface="Arial" panose="020B0604020202020204" pitchFamily="34" charset="0"/>
        </a:defRPr>
      </a:lvl1pPr>
      <a:lvl2pPr marL="685800" indent="-228600" algn="l" defTabSz="914400" rtl="0" eaLnBrk="1" latinLnBrk="0" hangingPunct="1">
        <a:lnSpc>
          <a:spcPct val="100000"/>
        </a:lnSpc>
        <a:spcBef>
          <a:spcPts val="500"/>
        </a:spcBef>
        <a:buClrTx/>
        <a:buSzPct val="75000"/>
        <a:buFont typeface="Arial" panose="020B0604020202020204" pitchFamily="34" charset="0"/>
        <a:buChar char="•"/>
        <a:defRPr sz="1800" kern="1200">
          <a:solidFill>
            <a:schemeClr val="tx1"/>
          </a:solidFill>
          <a:latin typeface="Raleway" panose="00000500000000000000" pitchFamily="50" charset="0"/>
          <a:ea typeface="+mn-ea"/>
          <a:cs typeface="Arial" panose="020B0604020202020204" pitchFamily="34" charset="0"/>
        </a:defRPr>
      </a:lvl2pPr>
      <a:lvl3pPr marL="1143000" indent="-228600" algn="l" defTabSz="914400" rtl="0" eaLnBrk="1" latinLnBrk="0" hangingPunct="1">
        <a:lnSpc>
          <a:spcPct val="100000"/>
        </a:lnSpc>
        <a:spcBef>
          <a:spcPts val="500"/>
        </a:spcBef>
        <a:buClrTx/>
        <a:buSzPct val="75000"/>
        <a:buFont typeface="Arial" panose="020B0604020202020204" pitchFamily="34" charset="0"/>
        <a:buChar char="•"/>
        <a:defRPr sz="1800" kern="1200">
          <a:solidFill>
            <a:schemeClr val="tx1"/>
          </a:solidFill>
          <a:latin typeface="Raleway" panose="00000500000000000000" pitchFamily="50" charset="0"/>
          <a:ea typeface="+mn-ea"/>
          <a:cs typeface="Arial" panose="020B0604020202020204" pitchFamily="34" charset="0"/>
        </a:defRPr>
      </a:lvl3pPr>
      <a:lvl4pPr marL="1600200" indent="-228600" algn="l" defTabSz="914400" rtl="0" eaLnBrk="1" latinLnBrk="0" hangingPunct="1">
        <a:lnSpc>
          <a:spcPct val="100000"/>
        </a:lnSpc>
        <a:spcBef>
          <a:spcPts val="500"/>
        </a:spcBef>
        <a:buClrTx/>
        <a:buSzPct val="75000"/>
        <a:buFont typeface="Arial" panose="020B0604020202020204" pitchFamily="34" charset="0"/>
        <a:buChar char="•"/>
        <a:defRPr sz="1800" kern="1200">
          <a:solidFill>
            <a:schemeClr val="tx1"/>
          </a:solidFill>
          <a:latin typeface="Raleway" panose="00000500000000000000" pitchFamily="50" charset="0"/>
          <a:ea typeface="+mn-ea"/>
          <a:cs typeface="Arial" panose="020B0604020202020204" pitchFamily="34" charset="0"/>
        </a:defRPr>
      </a:lvl4pPr>
      <a:lvl5pPr marL="2057400" indent="-228600" algn="l" defTabSz="914400" rtl="0" eaLnBrk="1" latinLnBrk="0" hangingPunct="1">
        <a:lnSpc>
          <a:spcPct val="100000"/>
        </a:lnSpc>
        <a:spcBef>
          <a:spcPts val="500"/>
        </a:spcBef>
        <a:buClrTx/>
        <a:buSzPct val="75000"/>
        <a:buFont typeface="Arial" panose="020B0604020202020204" pitchFamily="34" charset="0"/>
        <a:buChar char="•"/>
        <a:defRPr sz="1800" kern="1200">
          <a:solidFill>
            <a:schemeClr val="tx1"/>
          </a:solidFill>
          <a:latin typeface="Raleway" panose="00000500000000000000"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7/24/2024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algn="l"/>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CAA33A2-411E-8443-83D0-3263C24E97A5}" type="slidenum">
              <a:rPr lang="en-US" smtClean="0"/>
              <a:pPr/>
              <a:t>‹#›</a:t>
            </a:fld>
            <a:endParaRPr lang="en-US"/>
          </a:p>
        </p:txBody>
      </p:sp>
    </p:spTree>
    <p:extLst>
      <p:ext uri="{BB962C8B-B14F-4D97-AF65-F5344CB8AC3E}">
        <p14:creationId xmlns:p14="http://schemas.microsoft.com/office/powerpoint/2010/main" val="52530971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hf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6498DE-392F-B061-9339-4D05BCCF884B}"/>
              </a:ext>
            </a:extLst>
          </p:cNvPr>
          <p:cNvSpPr>
            <a:spLocks noGrp="1"/>
          </p:cNvSpPr>
          <p:nvPr>
            <p:ph type="title" idx="4294967295"/>
          </p:nvPr>
        </p:nvSpPr>
        <p:spPr>
          <a:xfrm>
            <a:off x="1731145" y="1416282"/>
            <a:ext cx="7974013" cy="1095375"/>
          </a:xfrm>
        </p:spPr>
        <p:txBody>
          <a:bodyPr anchor="b">
            <a:noAutofit/>
          </a:bodyPr>
          <a:lstStyle/>
          <a:p>
            <a:pPr algn="ctr"/>
            <a:r>
              <a:rPr lang="en-US" sz="3200" b="1" dirty="0"/>
              <a:t>Overview of the Ontario Ministry of the Attorney General – Justice Canada Prosecution Pilot</a:t>
            </a:r>
            <a:endParaRPr lang="en-CA" sz="3200" b="1" dirty="0"/>
          </a:p>
        </p:txBody>
      </p:sp>
      <p:sp>
        <p:nvSpPr>
          <p:cNvPr id="10" name="Subtitle 9">
            <a:extLst>
              <a:ext uri="{FF2B5EF4-FFF2-40B4-BE49-F238E27FC236}">
                <a16:creationId xmlns:a16="http://schemas.microsoft.com/office/drawing/2014/main" id="{1C5F683D-2454-CC12-01B9-27A3379B7B09}"/>
              </a:ext>
            </a:extLst>
          </p:cNvPr>
          <p:cNvSpPr>
            <a:spLocks noGrp="1"/>
          </p:cNvSpPr>
          <p:nvPr>
            <p:ph type="body" sz="quarter" idx="4294967295"/>
          </p:nvPr>
        </p:nvSpPr>
        <p:spPr>
          <a:xfrm>
            <a:off x="2594744" y="3248025"/>
            <a:ext cx="6246813" cy="1428750"/>
          </a:xfrm>
        </p:spPr>
        <p:txBody>
          <a:bodyPr>
            <a:normAutofit fontScale="25000" lnSpcReduction="20000"/>
          </a:bodyPr>
          <a:lstStyle/>
          <a:p>
            <a:pPr marL="0" indent="0" algn="ctr">
              <a:buNone/>
            </a:pPr>
            <a:r>
              <a:rPr lang="en-US" sz="11200" b="1" i="1" dirty="0"/>
              <a:t>ISC Special Chiefs Briefing</a:t>
            </a:r>
          </a:p>
          <a:p>
            <a:pPr algn="ctr"/>
            <a:endParaRPr lang="en-US" sz="9600" b="1" i="1" dirty="0"/>
          </a:p>
          <a:p>
            <a:pPr marL="0" indent="0" algn="ctr">
              <a:buNone/>
            </a:pPr>
            <a:r>
              <a:rPr lang="en-US" sz="9600" b="1" i="1" dirty="0"/>
              <a:t>July 25, 2024</a:t>
            </a:r>
          </a:p>
          <a:p>
            <a:pPr algn="ctr"/>
            <a:endParaRPr lang="en-US" dirty="0"/>
          </a:p>
          <a:p>
            <a:pPr algn="ctr"/>
            <a:endParaRPr lang="en-US" dirty="0"/>
          </a:p>
          <a:p>
            <a:pPr algn="ctr"/>
            <a:endParaRPr lang="en-CA" dirty="0"/>
          </a:p>
        </p:txBody>
      </p:sp>
      <p:sp>
        <p:nvSpPr>
          <p:cNvPr id="16" name="Text Placeholder 3">
            <a:extLst>
              <a:ext uri="{FF2B5EF4-FFF2-40B4-BE49-F238E27FC236}">
                <a16:creationId xmlns:a16="http://schemas.microsoft.com/office/drawing/2014/main" id="{7CA56714-4D55-40B3-D346-62FAC1557B4F}"/>
              </a:ext>
            </a:extLst>
          </p:cNvPr>
          <p:cNvSpPr>
            <a:spLocks noGrp="1"/>
          </p:cNvSpPr>
          <p:nvPr>
            <p:ph type="body" sz="quarter" idx="4294967295"/>
          </p:nvPr>
        </p:nvSpPr>
        <p:spPr>
          <a:xfrm>
            <a:off x="8841557" y="5732694"/>
            <a:ext cx="2800545" cy="419532"/>
          </a:xfrm>
        </p:spPr>
        <p:txBody>
          <a:bodyPr>
            <a:normAutofit/>
          </a:bodyPr>
          <a:lstStyle/>
          <a:p>
            <a:pPr marL="0" indent="0" algn="ctr">
              <a:buNone/>
            </a:pPr>
            <a:r>
              <a:rPr lang="en-US" sz="2000" dirty="0"/>
              <a:t>Justice</a:t>
            </a:r>
            <a:r>
              <a:rPr lang="en-US" sz="2000" b="1" dirty="0"/>
              <a:t> </a:t>
            </a:r>
            <a:r>
              <a:rPr lang="en-US" sz="2000" dirty="0"/>
              <a:t>Canada</a:t>
            </a:r>
          </a:p>
          <a:p>
            <a:endParaRPr lang="en-US" b="1" dirty="0"/>
          </a:p>
          <a:p>
            <a:endParaRPr lang="en-US" b="1" dirty="0"/>
          </a:p>
        </p:txBody>
      </p:sp>
    </p:spTree>
    <p:extLst>
      <p:ext uri="{BB962C8B-B14F-4D97-AF65-F5344CB8AC3E}">
        <p14:creationId xmlns:p14="http://schemas.microsoft.com/office/powerpoint/2010/main" val="176911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7950-D167-1DBD-FEB4-6B2E67EDF892}"/>
              </a:ext>
            </a:extLst>
          </p:cNvPr>
          <p:cNvSpPr>
            <a:spLocks noGrp="1"/>
          </p:cNvSpPr>
          <p:nvPr>
            <p:ph type="title"/>
          </p:nvPr>
        </p:nvSpPr>
        <p:spPr/>
        <p:txBody>
          <a:bodyPr>
            <a:normAutofit/>
          </a:bodyPr>
          <a:lstStyle/>
          <a:p>
            <a:r>
              <a:rPr lang="en-US" sz="3600" b="1" dirty="0"/>
              <a:t>Collaborative Table</a:t>
            </a:r>
            <a:endParaRPr lang="en-CA" sz="3600" b="1" dirty="0"/>
          </a:p>
        </p:txBody>
      </p:sp>
      <p:sp>
        <p:nvSpPr>
          <p:cNvPr id="4" name="Content Placeholder 3">
            <a:extLst>
              <a:ext uri="{FF2B5EF4-FFF2-40B4-BE49-F238E27FC236}">
                <a16:creationId xmlns:a16="http://schemas.microsoft.com/office/drawing/2014/main" id="{A2992786-FD12-6855-039C-3A80AED8F196}"/>
              </a:ext>
            </a:extLst>
          </p:cNvPr>
          <p:cNvSpPr>
            <a:spLocks noGrp="1"/>
          </p:cNvSpPr>
          <p:nvPr>
            <p:ph idx="1"/>
          </p:nvPr>
        </p:nvSpPr>
        <p:spPr>
          <a:xfrm>
            <a:off x="463062" y="1219200"/>
            <a:ext cx="11275645" cy="5422528"/>
          </a:xfrm>
        </p:spPr>
        <p:txBody>
          <a:bodyPr>
            <a:normAutofit/>
          </a:bodyPr>
          <a:lstStyle/>
          <a:p>
            <a:pPr marL="285750" indent="-285750">
              <a:buFont typeface="Arial" panose="020B0604020202020204" pitchFamily="34" charset="0"/>
              <a:buChar char="•"/>
            </a:pPr>
            <a:r>
              <a:rPr lang="en-US" sz="1700" dirty="0">
                <a:latin typeface="+mn-lt"/>
              </a:rPr>
              <a:t>In May 2021, the Collaborative Technical Table on the Enforcement and Prosecution of First Nation Laws (“Collaborative Table”) was established. </a:t>
            </a:r>
          </a:p>
          <a:p>
            <a:pPr marL="285750" indent="-285750">
              <a:buFont typeface="Arial" panose="020B0604020202020204" pitchFamily="34" charset="0"/>
              <a:buChar char="•"/>
            </a:pPr>
            <a:r>
              <a:rPr lang="en-US" sz="1700" dirty="0">
                <a:latin typeface="+mn-lt"/>
              </a:rPr>
              <a:t>The purpose of the Collaborative Table is to </a:t>
            </a:r>
            <a:r>
              <a:rPr lang="en-US" sz="1700" dirty="0"/>
              <a:t>explore solutions to challenges associated with the enforcement and prosecution of First Nations laws and by-laws in First Nations communities in Ontario.</a:t>
            </a:r>
            <a:endParaRPr lang="en-US" sz="1700" dirty="0">
              <a:latin typeface="+mn-lt"/>
            </a:endParaRPr>
          </a:p>
          <a:p>
            <a:pPr marL="285750" indent="-285750">
              <a:buFont typeface="Arial" panose="020B0604020202020204" pitchFamily="34" charset="0"/>
              <a:buChar char="•"/>
            </a:pPr>
            <a:r>
              <a:rPr lang="en-US" sz="1700" dirty="0">
                <a:latin typeface="+mn-lt"/>
              </a:rPr>
              <a:t>The table is co-Chaired by officials from the Ontario Ministry of the Attorney General, Justice Canada, and Chiefs of Ontario. </a:t>
            </a:r>
          </a:p>
          <a:p>
            <a:pPr marL="285750" indent="-285750">
              <a:buFont typeface="Arial" panose="020B0604020202020204" pitchFamily="34" charset="0"/>
              <a:buChar char="•"/>
            </a:pPr>
            <a:r>
              <a:rPr lang="en-US" sz="1700" dirty="0">
                <a:latin typeface="+mn-lt"/>
              </a:rPr>
              <a:t>Other participants include:</a:t>
            </a:r>
          </a:p>
          <a:p>
            <a:pPr marL="971550" lvl="1" indent="-285750"/>
            <a:r>
              <a:rPr lang="en-US" sz="1700" b="1" dirty="0">
                <a:latin typeface="+mn-lt"/>
              </a:rPr>
              <a:t>First Nations Working Group </a:t>
            </a:r>
            <a:r>
              <a:rPr lang="en-US" sz="1700" dirty="0">
                <a:latin typeface="+mn-lt"/>
              </a:rPr>
              <a:t>– includes representation from NAN, GCT#3, AIAI, Anishinabek Nation, Mushkegowuk Council Independent First Nations, </a:t>
            </a:r>
            <a:r>
              <a:rPr lang="en-CA" sz="1700" b="0" i="0" dirty="0">
                <a:solidFill>
                  <a:srgbClr val="1A1A1A"/>
                </a:solidFill>
                <a:effectLst/>
                <a:latin typeface="+mn-lt"/>
              </a:rPr>
              <a:t>Independent First Nations, </a:t>
            </a:r>
            <a:r>
              <a:rPr lang="en-US" sz="1700" b="0" i="0" dirty="0">
                <a:solidFill>
                  <a:srgbClr val="1A1A1A"/>
                </a:solidFill>
                <a:effectLst/>
                <a:latin typeface="+mn-lt"/>
              </a:rPr>
              <a:t>Six Nations of the Grand River Territory (observer status) and Mohawk Council of Akwesasne (observer status)</a:t>
            </a:r>
          </a:p>
          <a:p>
            <a:pPr marL="971550" lvl="1" indent="-285750"/>
            <a:r>
              <a:rPr lang="en-US" sz="1700" b="1" i="0" dirty="0">
                <a:solidFill>
                  <a:srgbClr val="1A1A1A"/>
                </a:solidFill>
                <a:effectLst/>
                <a:latin typeface="+mn-lt"/>
              </a:rPr>
              <a:t>Canada and Ontario</a:t>
            </a:r>
            <a:r>
              <a:rPr lang="en-US" sz="1700" b="0" i="0" dirty="0">
                <a:solidFill>
                  <a:srgbClr val="1A1A1A"/>
                </a:solidFill>
                <a:effectLst/>
                <a:latin typeface="+mn-lt"/>
              </a:rPr>
              <a:t> - Ministry </a:t>
            </a:r>
            <a:r>
              <a:rPr lang="en-US" sz="1700" dirty="0">
                <a:solidFill>
                  <a:srgbClr val="1A1A1A"/>
                </a:solidFill>
                <a:latin typeface="+mn-lt"/>
              </a:rPr>
              <a:t>of Indigenous Affairs and First Nations Economic Reconciliation, Ministry of the Solicitor General, Indigenous Services Canada, Department of Public Safety and Emergency Preparedness</a:t>
            </a:r>
          </a:p>
          <a:p>
            <a:pPr marL="971550" lvl="1" indent="-285750"/>
            <a:r>
              <a:rPr lang="en-US" sz="1700" b="1" i="0" dirty="0">
                <a:solidFill>
                  <a:srgbClr val="1A1A1A"/>
                </a:solidFill>
                <a:effectLst/>
                <a:latin typeface="+mn-lt"/>
              </a:rPr>
              <a:t>Observers</a:t>
            </a:r>
            <a:r>
              <a:rPr lang="en-US" sz="1700" b="0" i="0" dirty="0">
                <a:solidFill>
                  <a:srgbClr val="1A1A1A"/>
                </a:solidFill>
                <a:effectLst/>
                <a:latin typeface="+mn-lt"/>
              </a:rPr>
              <a:t> -  First Nations Land Management Resource Centre, Indigenous Police Chiefs of Ontario, </a:t>
            </a:r>
            <a:r>
              <a:rPr lang="en-CA" sz="1700" b="0" i="0" dirty="0">
                <a:solidFill>
                  <a:srgbClr val="1A1A1A"/>
                </a:solidFill>
                <a:effectLst/>
                <a:latin typeface="+mn-lt"/>
              </a:rPr>
              <a:t>Ontario Provincial Police </a:t>
            </a:r>
            <a:r>
              <a:rPr lang="en-US" b="0" i="0" dirty="0">
                <a:solidFill>
                  <a:srgbClr val="1A1A1A"/>
                </a:solidFill>
                <a:effectLst/>
                <a:latin typeface="Open Sans" panose="020B0606030504020204" pitchFamily="34" charset="0"/>
              </a:rPr>
              <a:t>  </a:t>
            </a:r>
          </a:p>
          <a:p>
            <a:pPr marL="971550" lvl="1" indent="-285750"/>
            <a:endParaRPr lang="en-CA" b="0" i="0" dirty="0">
              <a:solidFill>
                <a:srgbClr val="1A1A1A"/>
              </a:solidFill>
              <a:effectLst/>
              <a:latin typeface="Open Sans" panose="020B0606030504020204" pitchFamily="34" charset="0"/>
            </a:endParaRPr>
          </a:p>
          <a:p>
            <a:pPr marL="971550" lvl="1" indent="-285750"/>
            <a:endParaRPr lang="en-US" dirty="0"/>
          </a:p>
          <a:p>
            <a:endParaRPr lang="en-US" dirty="0"/>
          </a:p>
          <a:p>
            <a:endParaRPr lang="en-CA" dirty="0"/>
          </a:p>
        </p:txBody>
      </p:sp>
      <p:sp>
        <p:nvSpPr>
          <p:cNvPr id="5" name="Slide Number Placeholder 4">
            <a:extLst>
              <a:ext uri="{FF2B5EF4-FFF2-40B4-BE49-F238E27FC236}">
                <a16:creationId xmlns:a16="http://schemas.microsoft.com/office/drawing/2014/main" id="{611036D3-511C-CFF4-98E9-88C245CB5F50}"/>
              </a:ext>
            </a:extLst>
          </p:cNvPr>
          <p:cNvSpPr>
            <a:spLocks noGrp="1"/>
          </p:cNvSpPr>
          <p:nvPr>
            <p:ph type="sldNum" sz="quarter" idx="12"/>
          </p:nvPr>
        </p:nvSpPr>
        <p:spPr/>
        <p:txBody>
          <a:bodyPr/>
          <a:lstStyle/>
          <a:p>
            <a:fld id="{9CAA33A2-411E-8443-83D0-3263C24E97A5}" type="slidenum">
              <a:rPr lang="en-US" smtClean="0"/>
              <a:pPr/>
              <a:t>2</a:t>
            </a:fld>
            <a:endParaRPr lang="en-US"/>
          </a:p>
        </p:txBody>
      </p:sp>
    </p:spTree>
    <p:extLst>
      <p:ext uri="{BB962C8B-B14F-4D97-AF65-F5344CB8AC3E}">
        <p14:creationId xmlns:p14="http://schemas.microsoft.com/office/powerpoint/2010/main" val="401009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5231-CC93-1854-1434-8087DB31C2C9}"/>
              </a:ext>
            </a:extLst>
          </p:cNvPr>
          <p:cNvSpPr>
            <a:spLocks noGrp="1"/>
          </p:cNvSpPr>
          <p:nvPr>
            <p:ph type="title"/>
          </p:nvPr>
        </p:nvSpPr>
        <p:spPr/>
        <p:txBody>
          <a:bodyPr>
            <a:normAutofit/>
          </a:bodyPr>
          <a:lstStyle/>
          <a:p>
            <a:r>
              <a:rPr lang="en-US" sz="3600" b="1" dirty="0"/>
              <a:t>Prosecution Pilot</a:t>
            </a:r>
            <a:endParaRPr lang="en-CA" sz="3600" dirty="0"/>
          </a:p>
        </p:txBody>
      </p:sp>
      <p:sp>
        <p:nvSpPr>
          <p:cNvPr id="4" name="Content Placeholder 3">
            <a:extLst>
              <a:ext uri="{FF2B5EF4-FFF2-40B4-BE49-F238E27FC236}">
                <a16:creationId xmlns:a16="http://schemas.microsoft.com/office/drawing/2014/main" id="{C423CD37-BAEB-05AB-AC3A-FDD7F7FEA4F4}"/>
              </a:ext>
            </a:extLst>
          </p:cNvPr>
          <p:cNvSpPr>
            <a:spLocks noGrp="1"/>
          </p:cNvSpPr>
          <p:nvPr>
            <p:ph idx="1"/>
          </p:nvPr>
        </p:nvSpPr>
        <p:spPr>
          <a:xfrm>
            <a:off x="463062" y="1229032"/>
            <a:ext cx="11275645" cy="4706061"/>
          </a:xfrm>
        </p:spPr>
        <p:txBody>
          <a:bodyPr>
            <a:normAutofit fontScale="92500" lnSpcReduction="20000"/>
          </a:bodyPr>
          <a:lstStyle/>
          <a:p>
            <a:pPr marL="285750" indent="-285750">
              <a:lnSpc>
                <a:spcPct val="120000"/>
              </a:lnSpc>
              <a:buFont typeface="Arial" panose="020B0604020202020204" pitchFamily="34" charset="0"/>
              <a:buChar char="•"/>
            </a:pPr>
            <a:r>
              <a:rPr lang="en-US" dirty="0"/>
              <a:t>In December 2022, the Ministry of the Attorney General and Justice Canada launched a Prosecution Pilot which aims to improve community safety, wellbeing, and access to justice for First Nations in Ontario by providing funding to interested First Nations to retain private counsel to support the prosecution of First Nation laws.</a:t>
            </a:r>
          </a:p>
          <a:p>
            <a:pPr marL="285750" indent="-285750">
              <a:lnSpc>
                <a:spcPct val="120000"/>
              </a:lnSpc>
              <a:buFont typeface="Arial" panose="020B0604020202020204" pitchFamily="34" charset="0"/>
              <a:buChar char="•"/>
            </a:pPr>
            <a:r>
              <a:rPr lang="en-US" dirty="0"/>
              <a:t>To date, nearly 30 First Nation communities have expressed interest in the Pilot and 11 have applied and received funding.</a:t>
            </a:r>
          </a:p>
          <a:p>
            <a:pPr marL="285750" indent="-285750">
              <a:lnSpc>
                <a:spcPct val="120000"/>
              </a:lnSpc>
              <a:buFont typeface="Arial" panose="020B0604020202020204" pitchFamily="34" charset="0"/>
              <a:buChar char="•"/>
            </a:pPr>
            <a:r>
              <a:rPr lang="en-US" dirty="0"/>
              <a:t>These First Nations are at different stages of law development and enforcement and have used the Pilot funding to support prosecutions and to review and make changes to laws to improve the likelihood of enforcement and prosecution. Through the Pilot, participating First Nations have also established connections with other actors in the justice system (e.g., local courts and Crown Attorneys and local enforcement services) with the aim of working through operational and process issues in advance and as they arise in the Pilot context. </a:t>
            </a:r>
          </a:p>
          <a:p>
            <a:pPr marL="285750" indent="-285750">
              <a:lnSpc>
                <a:spcPct val="120000"/>
              </a:lnSpc>
              <a:buFont typeface="Arial" panose="020B0604020202020204" pitchFamily="34" charset="0"/>
              <a:buChar char="•"/>
            </a:pPr>
            <a:r>
              <a:rPr lang="en-US" dirty="0"/>
              <a:t>The Prosecution Pilot was recently extended to</a:t>
            </a:r>
            <a:r>
              <a:rPr lang="en-US" b="1" dirty="0"/>
              <a:t> March 31, 2025</a:t>
            </a:r>
            <a:r>
              <a:rPr lang="en-US" dirty="0"/>
              <a:t>. The extension will provide an opportunity for more First Nations communities to participate in the Pilot and will help to inform longer term solutions. </a:t>
            </a:r>
          </a:p>
          <a:p>
            <a:endParaRPr lang="en-CA" dirty="0"/>
          </a:p>
        </p:txBody>
      </p:sp>
      <p:sp>
        <p:nvSpPr>
          <p:cNvPr id="5" name="Slide Number Placeholder 4">
            <a:extLst>
              <a:ext uri="{FF2B5EF4-FFF2-40B4-BE49-F238E27FC236}">
                <a16:creationId xmlns:a16="http://schemas.microsoft.com/office/drawing/2014/main" id="{89628F61-3999-974C-1AA6-987A4D97F06A}"/>
              </a:ext>
            </a:extLst>
          </p:cNvPr>
          <p:cNvSpPr>
            <a:spLocks noGrp="1"/>
          </p:cNvSpPr>
          <p:nvPr>
            <p:ph type="sldNum" sz="quarter" idx="12"/>
          </p:nvPr>
        </p:nvSpPr>
        <p:spPr/>
        <p:txBody>
          <a:bodyPr/>
          <a:lstStyle/>
          <a:p>
            <a:fld id="{9CAA33A2-411E-8443-83D0-3263C24E97A5}" type="slidenum">
              <a:rPr lang="en-US" smtClean="0"/>
              <a:pPr/>
              <a:t>3</a:t>
            </a:fld>
            <a:endParaRPr lang="en-US"/>
          </a:p>
        </p:txBody>
      </p:sp>
    </p:spTree>
    <p:extLst>
      <p:ext uri="{BB962C8B-B14F-4D97-AF65-F5344CB8AC3E}">
        <p14:creationId xmlns:p14="http://schemas.microsoft.com/office/powerpoint/2010/main" val="250388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EC9F3-38BC-2CC8-8255-FF6B829B012B}"/>
              </a:ext>
            </a:extLst>
          </p:cNvPr>
          <p:cNvSpPr>
            <a:spLocks noGrp="1"/>
          </p:cNvSpPr>
          <p:nvPr>
            <p:ph type="title"/>
          </p:nvPr>
        </p:nvSpPr>
        <p:spPr/>
        <p:txBody>
          <a:bodyPr>
            <a:normAutofit/>
          </a:bodyPr>
          <a:lstStyle/>
          <a:p>
            <a:r>
              <a:rPr lang="en-US" sz="3600" b="1" dirty="0"/>
              <a:t>Current Participants in the Pilot</a:t>
            </a:r>
            <a:endParaRPr lang="en-CA" sz="3600" b="1" dirty="0"/>
          </a:p>
        </p:txBody>
      </p:sp>
      <p:sp>
        <p:nvSpPr>
          <p:cNvPr id="5" name="Slide Number Placeholder 4">
            <a:extLst>
              <a:ext uri="{FF2B5EF4-FFF2-40B4-BE49-F238E27FC236}">
                <a16:creationId xmlns:a16="http://schemas.microsoft.com/office/drawing/2014/main" id="{4CE0C9BB-91EA-2AF5-8705-794C63324209}"/>
              </a:ext>
            </a:extLst>
          </p:cNvPr>
          <p:cNvSpPr>
            <a:spLocks noGrp="1"/>
          </p:cNvSpPr>
          <p:nvPr>
            <p:ph type="sldNum" sz="quarter" idx="12"/>
          </p:nvPr>
        </p:nvSpPr>
        <p:spPr/>
        <p:txBody>
          <a:bodyPr/>
          <a:lstStyle/>
          <a:p>
            <a:fld id="{9CAA33A2-411E-8443-83D0-3263C24E97A5}" type="slidenum">
              <a:rPr lang="en-US" smtClean="0"/>
              <a:pPr/>
              <a:t>4</a:t>
            </a:fld>
            <a:endParaRPr lang="en-US"/>
          </a:p>
        </p:txBody>
      </p:sp>
      <p:pic>
        <p:nvPicPr>
          <p:cNvPr id="6" name="Picture 5">
            <a:extLst>
              <a:ext uri="{FF2B5EF4-FFF2-40B4-BE49-F238E27FC236}">
                <a16:creationId xmlns:a16="http://schemas.microsoft.com/office/drawing/2014/main" id="{4A76897B-E46A-4BB0-902C-9EA6EAD3926B}"/>
              </a:ext>
            </a:extLst>
          </p:cNvPr>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01964" y="1387469"/>
            <a:ext cx="4812128" cy="4602713"/>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3DDA1BBA-A90A-FF6E-4AE4-BBC5F90F6B95}"/>
              </a:ext>
            </a:extLst>
          </p:cNvPr>
          <p:cNvSpPr/>
          <p:nvPr/>
        </p:nvSpPr>
        <p:spPr>
          <a:xfrm>
            <a:off x="3326406" y="4524663"/>
            <a:ext cx="147319" cy="1196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48B67EC3-CF94-3711-D303-E1B046AD4A9A}"/>
              </a:ext>
            </a:extLst>
          </p:cNvPr>
          <p:cNvSpPr/>
          <p:nvPr/>
        </p:nvSpPr>
        <p:spPr>
          <a:xfrm>
            <a:off x="3662218" y="4686530"/>
            <a:ext cx="147319" cy="1196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CAE20CE3-F48C-1C3E-F871-B27BB15245FD}"/>
              </a:ext>
            </a:extLst>
          </p:cNvPr>
          <p:cNvSpPr/>
          <p:nvPr/>
        </p:nvSpPr>
        <p:spPr>
          <a:xfrm>
            <a:off x="4345709" y="4936837"/>
            <a:ext cx="147319" cy="1196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ACD6684B-FCC3-584F-20FF-4D4F4D0339E3}"/>
              </a:ext>
            </a:extLst>
          </p:cNvPr>
          <p:cNvSpPr/>
          <p:nvPr/>
        </p:nvSpPr>
        <p:spPr>
          <a:xfrm>
            <a:off x="3874655" y="4945889"/>
            <a:ext cx="147319" cy="1196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4FE53F77-1EBE-A0A6-CF7A-71B3BEB8B22C}"/>
              </a:ext>
            </a:extLst>
          </p:cNvPr>
          <p:cNvSpPr/>
          <p:nvPr/>
        </p:nvSpPr>
        <p:spPr>
          <a:xfrm>
            <a:off x="5316825" y="4405053"/>
            <a:ext cx="147319" cy="1196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F19404A3-C600-DC89-FD18-07B40FD3894C}"/>
              </a:ext>
            </a:extLst>
          </p:cNvPr>
          <p:cNvSpPr txBox="1"/>
          <p:nvPr/>
        </p:nvSpPr>
        <p:spPr>
          <a:xfrm>
            <a:off x="6183728" y="1980665"/>
            <a:ext cx="5006109" cy="3416320"/>
          </a:xfrm>
          <a:prstGeom prst="rect">
            <a:avLst/>
          </a:prstGeom>
          <a:noFill/>
        </p:spPr>
        <p:txBody>
          <a:bodyPr wrap="square" rtlCol="0">
            <a:spAutoFit/>
          </a:bodyPr>
          <a:lstStyle/>
          <a:p>
            <a:pPr marL="285750" indent="-285750">
              <a:buFont typeface="Arial" panose="020B0604020202020204" pitchFamily="34" charset="0"/>
              <a:buChar char="•"/>
            </a:pPr>
            <a:r>
              <a:rPr lang="en-US" dirty="0" err="1"/>
              <a:t>Aundeck</a:t>
            </a:r>
            <a:r>
              <a:rPr lang="en-US" dirty="0"/>
              <a:t>-Omni </a:t>
            </a:r>
            <a:r>
              <a:rPr lang="en-US" dirty="0" err="1"/>
              <a:t>Kaning</a:t>
            </a:r>
            <a:endParaRPr lang="en-US" dirty="0"/>
          </a:p>
          <a:p>
            <a:pPr marL="285750" indent="-285750">
              <a:buFont typeface="Arial" panose="020B0604020202020204" pitchFamily="34" charset="0"/>
              <a:buChar char="•"/>
            </a:pPr>
            <a:r>
              <a:rPr lang="en-US" dirty="0"/>
              <a:t>Chippewas of Georgina Island</a:t>
            </a:r>
          </a:p>
          <a:p>
            <a:pPr marL="285750" indent="-285750">
              <a:buFont typeface="Arial" panose="020B0604020202020204" pitchFamily="34" charset="0"/>
              <a:buChar char="•"/>
            </a:pPr>
            <a:r>
              <a:rPr lang="en-US" dirty="0" err="1"/>
              <a:t>M’Chigeeng</a:t>
            </a:r>
            <a:endParaRPr lang="en-US" dirty="0"/>
          </a:p>
          <a:p>
            <a:pPr marL="285750" indent="-285750">
              <a:buFont typeface="Arial" panose="020B0604020202020204" pitchFamily="34" charset="0"/>
              <a:buChar char="•"/>
            </a:pPr>
            <a:r>
              <a:rPr lang="en-US" dirty="0"/>
              <a:t>Mississauga</a:t>
            </a:r>
          </a:p>
          <a:p>
            <a:pPr marL="285750" indent="-285750">
              <a:buFont typeface="Arial" panose="020B0604020202020204" pitchFamily="34" charset="0"/>
              <a:buChar char="•"/>
            </a:pPr>
            <a:r>
              <a:rPr lang="en-US" dirty="0"/>
              <a:t>Mohawks of Akwesasne</a:t>
            </a:r>
          </a:p>
          <a:p>
            <a:pPr marL="285750" indent="-285750">
              <a:buFont typeface="Arial" panose="020B0604020202020204" pitchFamily="34" charset="0"/>
              <a:buChar char="•"/>
            </a:pPr>
            <a:r>
              <a:rPr lang="en-US" dirty="0" err="1"/>
              <a:t>Sagamok</a:t>
            </a:r>
            <a:endParaRPr lang="en-US" dirty="0"/>
          </a:p>
          <a:p>
            <a:pPr marL="285750" indent="-285750">
              <a:buFont typeface="Arial" panose="020B0604020202020204" pitchFamily="34" charset="0"/>
              <a:buChar char="•"/>
            </a:pPr>
            <a:r>
              <a:rPr lang="en-US" dirty="0"/>
              <a:t>Saugeen</a:t>
            </a:r>
          </a:p>
          <a:p>
            <a:pPr marL="285750" indent="-285750">
              <a:buFont typeface="Arial" panose="020B0604020202020204" pitchFamily="34" charset="0"/>
              <a:buChar char="•"/>
            </a:pPr>
            <a:r>
              <a:rPr lang="en-US" dirty="0" err="1"/>
              <a:t>Sheshegwaning</a:t>
            </a:r>
            <a:endParaRPr lang="en-US" dirty="0"/>
          </a:p>
          <a:p>
            <a:pPr marL="285750" indent="-285750">
              <a:buFont typeface="Arial" panose="020B0604020202020204" pitchFamily="34" charset="0"/>
              <a:buChar char="•"/>
            </a:pPr>
            <a:r>
              <a:rPr lang="en-US" dirty="0"/>
              <a:t>Whitefish River </a:t>
            </a:r>
          </a:p>
          <a:p>
            <a:pPr marL="285750" indent="-285750">
              <a:buFont typeface="Arial" panose="020B0604020202020204" pitchFamily="34" charset="0"/>
              <a:buChar char="•"/>
            </a:pPr>
            <a:r>
              <a:rPr lang="en-US" dirty="0" err="1"/>
              <a:t>Wiikwemkoong</a:t>
            </a:r>
            <a:endParaRPr lang="en-US" dirty="0"/>
          </a:p>
          <a:p>
            <a:pPr marL="285750" indent="-285750">
              <a:buFont typeface="Arial" panose="020B0604020202020204" pitchFamily="34" charset="0"/>
              <a:buChar char="•"/>
            </a:pPr>
            <a:r>
              <a:rPr lang="en-US" dirty="0" err="1"/>
              <a:t>Zhiibaahaasing</a:t>
            </a:r>
            <a:endParaRPr lang="en-US" dirty="0"/>
          </a:p>
          <a:p>
            <a:endParaRPr lang="en-US" dirty="0"/>
          </a:p>
        </p:txBody>
      </p:sp>
      <p:sp>
        <p:nvSpPr>
          <p:cNvPr id="13" name="Oval 12">
            <a:extLst>
              <a:ext uri="{FF2B5EF4-FFF2-40B4-BE49-F238E27FC236}">
                <a16:creationId xmlns:a16="http://schemas.microsoft.com/office/drawing/2014/main" id="{2AF9A8FB-1939-B934-A3E8-547788497177}"/>
              </a:ext>
            </a:extLst>
          </p:cNvPr>
          <p:cNvSpPr/>
          <p:nvPr/>
        </p:nvSpPr>
        <p:spPr>
          <a:xfrm>
            <a:off x="3593177" y="4507346"/>
            <a:ext cx="147319" cy="1196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3273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CD2E-C998-534C-23BC-9A293FEFCE6F}"/>
              </a:ext>
            </a:extLst>
          </p:cNvPr>
          <p:cNvSpPr>
            <a:spLocks noGrp="1"/>
          </p:cNvSpPr>
          <p:nvPr>
            <p:ph type="title"/>
          </p:nvPr>
        </p:nvSpPr>
        <p:spPr/>
        <p:txBody>
          <a:bodyPr>
            <a:normAutofit/>
          </a:bodyPr>
          <a:lstStyle/>
          <a:p>
            <a:r>
              <a:rPr lang="en-US" sz="3600" b="1" dirty="0"/>
              <a:t>Extended Pilot – Applications Now Open</a:t>
            </a:r>
            <a:endParaRPr lang="en-CA" sz="3600" b="1" dirty="0"/>
          </a:p>
        </p:txBody>
      </p:sp>
      <p:sp>
        <p:nvSpPr>
          <p:cNvPr id="4" name="Content Placeholder 3">
            <a:extLst>
              <a:ext uri="{FF2B5EF4-FFF2-40B4-BE49-F238E27FC236}">
                <a16:creationId xmlns:a16="http://schemas.microsoft.com/office/drawing/2014/main" id="{CDC257BA-F779-9FE7-FC28-C6666AC05713}"/>
              </a:ext>
            </a:extLst>
          </p:cNvPr>
          <p:cNvSpPr>
            <a:spLocks noGrp="1"/>
          </p:cNvSpPr>
          <p:nvPr>
            <p:ph idx="1"/>
          </p:nvPr>
        </p:nvSpPr>
        <p:spPr>
          <a:xfrm>
            <a:off x="463062" y="1401418"/>
            <a:ext cx="11275645" cy="5091454"/>
          </a:xfrm>
        </p:spPr>
        <p:txBody>
          <a:bodyPr vert="horz" lIns="91440" tIns="45720" rIns="91440" bIns="45720" rtlCol="0" anchor="t">
            <a:normAutofit/>
          </a:bodyPr>
          <a:lstStyle/>
          <a:p>
            <a:pPr marL="285750" indent="-285750">
              <a:buFont typeface="Arial" panose="020B0604020202020204" pitchFamily="34" charset="0"/>
              <a:buChar char="•"/>
            </a:pPr>
            <a:r>
              <a:rPr lang="en-US" sz="2400" b="1" dirty="0"/>
              <a:t>Open to all First Nations in Ontario that</a:t>
            </a:r>
            <a:r>
              <a:rPr lang="en-US" sz="2000" dirty="0"/>
              <a:t>:</a:t>
            </a:r>
            <a:endParaRPr lang="en-US" sz="800" dirty="0"/>
          </a:p>
          <a:p>
            <a:pPr marL="285750" indent="-285750">
              <a:buFont typeface="Arial" panose="020B0604020202020204" pitchFamily="34" charset="0"/>
              <a:buChar char="•"/>
            </a:pPr>
            <a:endParaRPr lang="en-US" sz="800" dirty="0"/>
          </a:p>
          <a:p>
            <a:pPr marL="971550" lvl="1" indent="-285750"/>
            <a:r>
              <a:rPr lang="en-US" sz="2200" dirty="0">
                <a:latin typeface="Raleway"/>
                <a:cs typeface="Arial"/>
              </a:rPr>
              <a:t>have one or more duly enacted First Nation </a:t>
            </a:r>
            <a:r>
              <a:rPr lang="en-US" sz="2200" dirty="0">
                <a:solidFill>
                  <a:srgbClr val="000000"/>
                </a:solidFill>
                <a:latin typeface="Raleway"/>
                <a:cs typeface="Arial"/>
              </a:rPr>
              <a:t>laws.</a:t>
            </a:r>
            <a:r>
              <a:rPr lang="en-US" sz="2200" dirty="0">
                <a:latin typeface="Raleway"/>
                <a:cs typeface="Arial"/>
              </a:rPr>
              <a:t> These laws may be enacted pursuant to jurisdiction recognized in federal statute (e.g.,</a:t>
            </a:r>
            <a:r>
              <a:rPr lang="en-US" sz="2200" i="1" dirty="0">
                <a:latin typeface="Raleway"/>
                <a:cs typeface="Arial"/>
              </a:rPr>
              <a:t> Indian Act</a:t>
            </a:r>
            <a:r>
              <a:rPr lang="en-US" sz="2200" dirty="0">
                <a:latin typeface="Raleway"/>
                <a:cs typeface="Arial"/>
              </a:rPr>
              <a:t> by-laws, land Code laws), and/or pursuant to the First Nation’s inherent jurisdiction; </a:t>
            </a:r>
          </a:p>
          <a:p>
            <a:pPr marL="685800" lvl="1" indent="0">
              <a:buNone/>
            </a:pPr>
            <a:endParaRPr lang="en-US" sz="2200" dirty="0">
              <a:latin typeface="Raleway"/>
              <a:cs typeface="Arial"/>
            </a:endParaRPr>
          </a:p>
          <a:p>
            <a:pPr marL="971550" lvl="1" indent="-285750"/>
            <a:r>
              <a:rPr lang="en-US" sz="2200" dirty="0"/>
              <a:t>are seeking to undertake a legal review of those laws to support enforceability; and/or</a:t>
            </a:r>
          </a:p>
          <a:p>
            <a:pPr marL="685800" lvl="1" indent="0">
              <a:buNone/>
            </a:pPr>
            <a:endParaRPr lang="en-US" sz="2200" dirty="0"/>
          </a:p>
          <a:p>
            <a:pPr marL="971550" lvl="1" indent="-285750"/>
            <a:r>
              <a:rPr lang="en-US" sz="2200" dirty="0">
                <a:latin typeface="Raleway"/>
                <a:cs typeface="Arial"/>
              </a:rPr>
              <a:t>are seeking to prosecute offences under those laws at the Ontario Court of Justice by way of summary conviction procedure or divert/refer matters to a community/restorative justice process.</a:t>
            </a:r>
          </a:p>
        </p:txBody>
      </p:sp>
      <p:sp>
        <p:nvSpPr>
          <p:cNvPr id="5" name="Slide Number Placeholder 4">
            <a:extLst>
              <a:ext uri="{FF2B5EF4-FFF2-40B4-BE49-F238E27FC236}">
                <a16:creationId xmlns:a16="http://schemas.microsoft.com/office/drawing/2014/main" id="{33AA4B12-6B7B-8429-2C55-44C6A1C835EF}"/>
              </a:ext>
            </a:extLst>
          </p:cNvPr>
          <p:cNvSpPr>
            <a:spLocks noGrp="1"/>
          </p:cNvSpPr>
          <p:nvPr>
            <p:ph type="sldNum" sz="quarter" idx="12"/>
          </p:nvPr>
        </p:nvSpPr>
        <p:spPr/>
        <p:txBody>
          <a:bodyPr/>
          <a:lstStyle/>
          <a:p>
            <a:fld id="{9CAA33A2-411E-8443-83D0-3263C24E97A5}" type="slidenum">
              <a:rPr lang="en-US" smtClean="0"/>
              <a:pPr/>
              <a:t>5</a:t>
            </a:fld>
            <a:endParaRPr lang="en-US"/>
          </a:p>
        </p:txBody>
      </p:sp>
    </p:spTree>
    <p:extLst>
      <p:ext uri="{BB962C8B-B14F-4D97-AF65-F5344CB8AC3E}">
        <p14:creationId xmlns:p14="http://schemas.microsoft.com/office/powerpoint/2010/main" val="19509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00D1-A1CE-3A78-BC19-62972D47D0AD}"/>
              </a:ext>
            </a:extLst>
          </p:cNvPr>
          <p:cNvSpPr>
            <a:spLocks noGrp="1"/>
          </p:cNvSpPr>
          <p:nvPr>
            <p:ph type="title"/>
          </p:nvPr>
        </p:nvSpPr>
        <p:spPr/>
        <p:txBody>
          <a:bodyPr>
            <a:noAutofit/>
          </a:bodyPr>
          <a:lstStyle/>
          <a:p>
            <a:r>
              <a:rPr lang="en-US" sz="3600" b="1" dirty="0"/>
              <a:t>Extended Pilot – Applications Now Open, </a:t>
            </a:r>
            <a:r>
              <a:rPr lang="en-US" sz="3600" b="1" dirty="0" err="1"/>
              <a:t>con’t</a:t>
            </a:r>
            <a:endParaRPr lang="en-US" sz="3600" b="1" dirty="0"/>
          </a:p>
        </p:txBody>
      </p:sp>
      <p:sp>
        <p:nvSpPr>
          <p:cNvPr id="4" name="Content Placeholder 3">
            <a:extLst>
              <a:ext uri="{FF2B5EF4-FFF2-40B4-BE49-F238E27FC236}">
                <a16:creationId xmlns:a16="http://schemas.microsoft.com/office/drawing/2014/main" id="{DD6EEECB-54FD-2328-5294-87666257A0E3}"/>
              </a:ext>
            </a:extLst>
          </p:cNvPr>
          <p:cNvSpPr>
            <a:spLocks noGrp="1"/>
          </p:cNvSpPr>
          <p:nvPr>
            <p:ph idx="1"/>
          </p:nvPr>
        </p:nvSpPr>
        <p:spPr>
          <a:xfrm>
            <a:off x="463062" y="1294545"/>
            <a:ext cx="11275645" cy="4808304"/>
          </a:xfrm>
        </p:spPr>
        <p:txBody>
          <a:bodyPr>
            <a:noAutofit/>
          </a:bodyPr>
          <a:lstStyle/>
          <a:p>
            <a:pPr marL="285750" indent="-285750">
              <a:buFont typeface="Arial" panose="020B0604020202020204" pitchFamily="34" charset="0"/>
              <a:buChar char="•"/>
            </a:pPr>
            <a:r>
              <a:rPr lang="en-US" sz="2000" dirty="0"/>
              <a:t>Individual First Nations in Ontario are eligible to apply for funding as well as First Nation organizations applying on behalf of one or more First Nations in Ontario (i.e. Tribal Councils, Provincial-Territorial Organizations). An organization applying on behalf of one or more First Nations must provide a Band Council Resolution in support of the application from each community represented on the application.</a:t>
            </a:r>
          </a:p>
          <a:p>
            <a:pPr marL="285750" indent="-285750">
              <a:buFont typeface="Arial" panose="020B0604020202020204" pitchFamily="34" charset="0"/>
              <a:buChar char="•"/>
            </a:pPr>
            <a:r>
              <a:rPr lang="en-US" sz="2000" dirty="0"/>
              <a:t>Successful applicants are eligible to receive up to $35,000 per First Nation funded jointly by Canada and Ontario. </a:t>
            </a:r>
          </a:p>
          <a:p>
            <a:pPr marL="285750" indent="-285750">
              <a:buFont typeface="Arial" panose="020B0604020202020204" pitchFamily="34" charset="0"/>
              <a:buChar char="•"/>
            </a:pPr>
            <a:r>
              <a:rPr lang="en-US" sz="2000" dirty="0"/>
              <a:t>Applications will be accepted until </a:t>
            </a:r>
            <a:r>
              <a:rPr lang="en-US" sz="2000" b="1" dirty="0"/>
              <a:t>December 31, 2024</a:t>
            </a:r>
            <a:r>
              <a:rPr lang="en-US" sz="2000" dirty="0"/>
              <a:t>. </a:t>
            </a:r>
          </a:p>
          <a:p>
            <a:pPr marL="0" indent="0">
              <a:spcBef>
                <a:spcPts val="0"/>
              </a:spcBef>
              <a:buNone/>
            </a:pPr>
            <a:endParaRPr lang="en-US" sz="1900" b="1" i="1" dirty="0"/>
          </a:p>
          <a:p>
            <a:r>
              <a:rPr lang="en-US" b="1" dirty="0"/>
              <a:t>NOTE: </a:t>
            </a:r>
            <a:r>
              <a:rPr lang="en-US" dirty="0"/>
              <a:t>The provision of funding under the Prosecution Pilot is not an acknowledgement by the Government of Ontario of the validity or enforceability of any First Nation law or recognition of an inherent law, inherent right or an Aboriginal or treaty right pursuant to s. 35 of the Constitution Act, 1982. For greater certainty, the Government of Ontario respects the authority of the Ontario Court of Justice to determine which matters it can adjudicate.</a:t>
            </a:r>
          </a:p>
        </p:txBody>
      </p:sp>
      <p:sp>
        <p:nvSpPr>
          <p:cNvPr id="5" name="Slide Number Placeholder 4">
            <a:extLst>
              <a:ext uri="{FF2B5EF4-FFF2-40B4-BE49-F238E27FC236}">
                <a16:creationId xmlns:a16="http://schemas.microsoft.com/office/drawing/2014/main" id="{FC9CA838-30B3-3FCC-D5FB-08AB5AE9DDD3}"/>
              </a:ext>
            </a:extLst>
          </p:cNvPr>
          <p:cNvSpPr>
            <a:spLocks noGrp="1"/>
          </p:cNvSpPr>
          <p:nvPr>
            <p:ph type="sldNum" sz="quarter" idx="12"/>
          </p:nvPr>
        </p:nvSpPr>
        <p:spPr/>
        <p:txBody>
          <a:bodyPr/>
          <a:lstStyle/>
          <a:p>
            <a:fld id="{9CAA33A2-411E-8443-83D0-3263C24E97A5}" type="slidenum">
              <a:rPr lang="en-US" smtClean="0"/>
              <a:pPr/>
              <a:t>6</a:t>
            </a:fld>
            <a:endParaRPr lang="en-US" dirty="0"/>
          </a:p>
        </p:txBody>
      </p:sp>
    </p:spTree>
    <p:extLst>
      <p:ext uri="{BB962C8B-B14F-4D97-AF65-F5344CB8AC3E}">
        <p14:creationId xmlns:p14="http://schemas.microsoft.com/office/powerpoint/2010/main" val="186362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88FE-0DBD-43BD-7133-1CFC557AD566}"/>
              </a:ext>
            </a:extLst>
          </p:cNvPr>
          <p:cNvSpPr>
            <a:spLocks noGrp="1"/>
          </p:cNvSpPr>
          <p:nvPr>
            <p:ph type="title" idx="4294967295"/>
          </p:nvPr>
        </p:nvSpPr>
        <p:spPr>
          <a:xfrm>
            <a:off x="0" y="2587625"/>
            <a:ext cx="10706100" cy="1063625"/>
          </a:xfrm>
        </p:spPr>
        <p:txBody>
          <a:bodyPr>
            <a:normAutofit/>
          </a:bodyPr>
          <a:lstStyle/>
          <a:p>
            <a:pPr algn="ctr"/>
            <a:r>
              <a:rPr lang="en-US" sz="3600" b="1" dirty="0">
                <a:latin typeface="+mn-lt"/>
              </a:rPr>
              <a:t>Thank you!  Questions?  </a:t>
            </a:r>
            <a:endParaRPr lang="en-CA" sz="3600" b="1" dirty="0">
              <a:latin typeface="+mn-lt"/>
            </a:endParaRPr>
          </a:p>
        </p:txBody>
      </p:sp>
      <p:sp>
        <p:nvSpPr>
          <p:cNvPr id="6" name="ZoneTexte 5">
            <a:extLst>
              <a:ext uri="{FF2B5EF4-FFF2-40B4-BE49-F238E27FC236}">
                <a16:creationId xmlns:a16="http://schemas.microsoft.com/office/drawing/2014/main" id="{58F3CB04-5A67-B2B4-A9AC-80D26C7E8352}"/>
              </a:ext>
            </a:extLst>
          </p:cNvPr>
          <p:cNvSpPr txBox="1"/>
          <p:nvPr/>
        </p:nvSpPr>
        <p:spPr>
          <a:xfrm>
            <a:off x="454979" y="6383042"/>
            <a:ext cx="685800" cy="246221"/>
          </a:xfrm>
          <a:prstGeom prst="rect">
            <a:avLst/>
          </a:prstGeom>
          <a:noFill/>
        </p:spPr>
        <p:txBody>
          <a:bodyPr wrap="square">
            <a:spAutoFit/>
          </a:bodyPr>
          <a:lstStyle/>
          <a:p>
            <a:r>
              <a:rPr lang="en-US" sz="1000" dirty="0"/>
              <a:t>            </a:t>
            </a:r>
            <a:fld id="{9CAA33A2-411E-8443-83D0-3263C24E97A5}" type="slidenum">
              <a:rPr lang="en-US" sz="1000" smtClean="0"/>
              <a:pPr/>
              <a:t>7</a:t>
            </a:fld>
            <a:endParaRPr lang="fr-CA" sz="1000" dirty="0"/>
          </a:p>
        </p:txBody>
      </p:sp>
    </p:spTree>
    <p:extLst>
      <p:ext uri="{BB962C8B-B14F-4D97-AF65-F5344CB8AC3E}">
        <p14:creationId xmlns:p14="http://schemas.microsoft.com/office/powerpoint/2010/main" val="57806203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ntario Theme">
  <a:themeElements>
    <a:clrScheme name="Ontario">
      <a:dk1>
        <a:srgbClr val="000000"/>
      </a:dk1>
      <a:lt1>
        <a:srgbClr val="FFFFFF"/>
      </a:lt1>
      <a:dk2>
        <a:srgbClr val="666666"/>
      </a:dk2>
      <a:lt2>
        <a:srgbClr val="F2F2F2"/>
      </a:lt2>
      <a:accent1>
        <a:srgbClr val="047BC1"/>
      </a:accent1>
      <a:accent2>
        <a:srgbClr val="F15922"/>
      </a:accent2>
      <a:accent3>
        <a:srgbClr val="FCAF17"/>
      </a:accent3>
      <a:accent4>
        <a:srgbClr val="00B2E3"/>
      </a:accent4>
      <a:accent5>
        <a:srgbClr val="339999"/>
      </a:accent5>
      <a:accent6>
        <a:srgbClr val="92278F"/>
      </a:accent6>
      <a:hlink>
        <a:srgbClr val="0066CC"/>
      </a:hlink>
      <a:folHlink>
        <a:srgbClr val="551A8B"/>
      </a:folHlink>
    </a:clrScheme>
    <a:fontScheme name="OPS">
      <a:majorFont>
        <a:latin typeface="Raleway"/>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tario_ppt_template_" id="{D56D57DA-4E0A-48EF-BFCB-AF9DBBA9675B}" vid="{513D5A75-80E8-4445-877A-2E67C4D4B3E8}"/>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4a106e-6316-442c-ad35-738afd673d2b}" enabled="1" method="Standard" siteId="{cddc1229-ac2a-4b97-b78a-0e5cacb5865c}" removed="0"/>
</clbl:labelList>
</file>

<file path=docProps/app.xml><?xml version="1.0" encoding="utf-8"?>
<Properties xmlns="http://schemas.openxmlformats.org/officeDocument/2006/extended-properties" xmlns:vt="http://schemas.openxmlformats.org/officeDocument/2006/docPropsVTypes">
  <Template/>
  <TotalTime>176</TotalTime>
  <Words>748</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Century Gothic</vt:lpstr>
      <vt:lpstr>Garamond</vt:lpstr>
      <vt:lpstr>Open Sans</vt:lpstr>
      <vt:lpstr>Raleway</vt:lpstr>
      <vt:lpstr>Ontario Theme</vt:lpstr>
      <vt:lpstr>Savon</vt:lpstr>
      <vt:lpstr>Overview of the Ontario Ministry of the Attorney General – Justice Canada Prosecution Pilot</vt:lpstr>
      <vt:lpstr>Collaborative Table</vt:lpstr>
      <vt:lpstr>Prosecution Pilot</vt:lpstr>
      <vt:lpstr>Current Participants in the Pilot</vt:lpstr>
      <vt:lpstr>Extended Pilot – Applications Now Open</vt:lpstr>
      <vt:lpstr>Extended Pilot – Applications Now Open, con’t</vt:lpstr>
      <vt:lpstr>Thank you!  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Ontario powerpoint template</dc:title>
  <dc:subject/>
  <dc:creator>Young, Michael J. (CAB)</dc:creator>
  <cp:keywords/>
  <dc:description/>
  <cp:lastModifiedBy>McIntosh, Margaret</cp:lastModifiedBy>
  <cp:revision>15</cp:revision>
  <dcterms:created xsi:type="dcterms:W3CDTF">2023-12-19T15:58:42Z</dcterms:created>
  <dcterms:modified xsi:type="dcterms:W3CDTF">2024-07-24T15:17:14Z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2021-10-07T15:15:08Z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6a0bd920-18e9-47cb-ae7d-d6d96aecc887</vt:lpwstr>
  </property>
  <property fmtid="{D5CDD505-2E9C-101B-9397-08002B2CF9AE}" pid="8" name="MSIP_Label_034a106e-6316-442c-ad35-738afd673d2b_ContentBits">
    <vt:lpwstr>0</vt:lpwstr>
  </property>
</Properties>
</file>